
<file path=[Content_Types].xml><?xml version="1.0" encoding="utf-8"?>
<Types xmlns="http://schemas.openxmlformats.org/package/2006/content-types">
  <Default Extension="emf" ContentType="image/x-emf"/>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17"/>
  </p:notesMasterIdLst>
  <p:sldIdLst>
    <p:sldId id="256" r:id="rId2"/>
    <p:sldId id="257" r:id="rId3"/>
    <p:sldId id="258" r:id="rId4"/>
    <p:sldId id="270" r:id="rId5"/>
    <p:sldId id="259" r:id="rId6"/>
    <p:sldId id="260" r:id="rId7"/>
    <p:sldId id="261" r:id="rId8"/>
    <p:sldId id="262" r:id="rId9"/>
    <p:sldId id="263" r:id="rId10"/>
    <p:sldId id="269" r:id="rId11"/>
    <p:sldId id="265" r:id="rId12"/>
    <p:sldId id="266" r:id="rId13"/>
    <p:sldId id="272" r:id="rId14"/>
    <p:sldId id="267" r:id="rId15"/>
    <p:sldId id="268" r:id="rId16"/>
  </p:sldIdLst>
  <p:sldSz cx="9144000" cy="6858000" type="screen4x3"/>
  <p:notesSz cx="7010400" cy="9296400"/>
  <p:embeddedFontLst>
    <p:embeddedFont>
      <p:font typeface="Helvetica Neue" panose="020B0604020202020204" charset="0"/>
      <p:regular r:id="rId18"/>
      <p:bold r:id="rId19"/>
      <p:italic r:id="rId20"/>
      <p:boldItalic r:id="rId2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orient="horz" pos="337">
          <p15:clr>
            <a:srgbClr val="A4A3A4"/>
          </p15:clr>
        </p15:guide>
        <p15:guide id="3" orient="horz" pos="622">
          <p15:clr>
            <a:srgbClr val="A4A3A4"/>
          </p15:clr>
        </p15:guide>
        <p15:guide id="4" orient="horz" pos="1003">
          <p15:clr>
            <a:srgbClr val="A4A3A4"/>
          </p15:clr>
        </p15:guide>
        <p15:guide id="5" orient="horz" pos="4187">
          <p15:clr>
            <a:srgbClr val="A4A3A4"/>
          </p15:clr>
        </p15:guide>
        <p15:guide id="6" pos="2880">
          <p15:clr>
            <a:srgbClr val="A4A3A4"/>
          </p15:clr>
        </p15:guide>
        <p15:guide id="7" pos="485">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 uri="GoogleSlidesCustomDataVersion2">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23" roundtripDataSignature="AMtx7mj6SAhM0M+k5iwp7fOxVlGmUsB8c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C41EBA4-0A2B-4D03-897E-1C52B25E20A7}" v="4" dt="2025-01-28T04:06:23.85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2" autoAdjust="0"/>
    <p:restoredTop sz="94689" autoAdjust="0"/>
  </p:normalViewPr>
  <p:slideViewPr>
    <p:cSldViewPr snapToGrid="0">
      <p:cViewPr varScale="1">
        <p:scale>
          <a:sx n="90" d="100"/>
          <a:sy n="90" d="100"/>
        </p:scale>
        <p:origin x="1234" y="67"/>
      </p:cViewPr>
      <p:guideLst>
        <p:guide orient="horz" pos="2160"/>
        <p:guide orient="horz" pos="337"/>
        <p:guide orient="horz" pos="622"/>
        <p:guide orient="horz" pos="1003"/>
        <p:guide orient="horz" pos="4187"/>
        <p:guide pos="2880"/>
        <p:guide pos="485"/>
      </p:guideLst>
    </p:cSldViewPr>
  </p:slideViewPr>
  <p:outlineViewPr>
    <p:cViewPr>
      <p:scale>
        <a:sx n="33" d="100"/>
        <a:sy n="33" d="100"/>
      </p:scale>
      <p:origin x="0" y="-2299"/>
    </p:cViewPr>
  </p:outlin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1.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4.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font" Target="fonts/font3.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customschemas.google.com/relationships/presentationmetadata" Target="metadata"/><Relationship Id="rId28"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3"/>
            <a:ext cx="3038145" cy="464205"/>
          </a:xfrm>
          <a:prstGeom prst="rect">
            <a:avLst/>
          </a:prstGeom>
          <a:noFill/>
          <a:ln>
            <a:noFill/>
          </a:ln>
        </p:spPr>
        <p:txBody>
          <a:bodyPr spcFirstLastPara="1" wrap="square" lIns="93075" tIns="46525" rIns="93075" bIns="4652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dirty="0"/>
          </a:p>
        </p:txBody>
      </p:sp>
      <p:sp>
        <p:nvSpPr>
          <p:cNvPr id="4" name="Google Shape;4;n"/>
          <p:cNvSpPr txBox="1">
            <a:spLocks noGrp="1"/>
          </p:cNvSpPr>
          <p:nvPr>
            <p:ph type="dt" idx="10"/>
          </p:nvPr>
        </p:nvSpPr>
        <p:spPr>
          <a:xfrm>
            <a:off x="3970735" y="3"/>
            <a:ext cx="3038145" cy="464205"/>
          </a:xfrm>
          <a:prstGeom prst="rect">
            <a:avLst/>
          </a:prstGeom>
          <a:noFill/>
          <a:ln>
            <a:noFill/>
          </a:ln>
        </p:spPr>
        <p:txBody>
          <a:bodyPr spcFirstLastPara="1" wrap="square" lIns="93075" tIns="46525" rIns="93075" bIns="4652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dirty="0"/>
          </a:p>
        </p:txBody>
      </p:sp>
      <p:sp>
        <p:nvSpPr>
          <p:cNvPr id="5" name="Google Shape;5;n"/>
          <p:cNvSpPr>
            <a:spLocks noGrp="1" noRot="1" noChangeAspect="1"/>
          </p:cNvSpPr>
          <p:nvPr>
            <p:ph type="sldImg" idx="3"/>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346" y="4416101"/>
            <a:ext cx="5607712" cy="4182458"/>
          </a:xfrm>
          <a:prstGeom prst="rect">
            <a:avLst/>
          </a:prstGeom>
          <a:noFill/>
          <a:ln>
            <a:noFill/>
          </a:ln>
        </p:spPr>
        <p:txBody>
          <a:bodyPr spcFirstLastPara="1" wrap="square" lIns="93075" tIns="46525" rIns="93075" bIns="46525" anchor="t" anchorCtr="0">
            <a:noAutofit/>
          </a:bodyPr>
          <a:lstStyle>
            <a:lvl1pPr marL="457200" marR="0" lvl="0"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36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30661"/>
            <a:ext cx="3038145" cy="464205"/>
          </a:xfrm>
          <a:prstGeom prst="rect">
            <a:avLst/>
          </a:prstGeom>
          <a:noFill/>
          <a:ln>
            <a:noFill/>
          </a:ln>
        </p:spPr>
        <p:txBody>
          <a:bodyPr spcFirstLastPara="1" wrap="square" lIns="93075" tIns="46525" rIns="93075" bIns="4652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dirty="0"/>
          </a:p>
        </p:txBody>
      </p:sp>
      <p:sp>
        <p:nvSpPr>
          <p:cNvPr id="8" name="Google Shape;8;n"/>
          <p:cNvSpPr txBox="1">
            <a:spLocks noGrp="1"/>
          </p:cNvSpPr>
          <p:nvPr>
            <p:ph type="sldNum" idx="12"/>
          </p:nvPr>
        </p:nvSpPr>
        <p:spPr>
          <a:xfrm>
            <a:off x="3970735" y="8830661"/>
            <a:ext cx="3038145" cy="464205"/>
          </a:xfrm>
          <a:prstGeom prst="rect">
            <a:avLst/>
          </a:prstGeom>
          <a:noFill/>
          <a:ln>
            <a:noFill/>
          </a:ln>
        </p:spPr>
        <p:txBody>
          <a:bodyPr spcFirstLastPara="1" wrap="square" lIns="93075" tIns="46525" rIns="93075" bIns="4652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dirty="0">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p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59" name="Google Shape;59;p1:notes"/>
          <p:cNvSpPr txBox="1">
            <a:spLocks noGrp="1"/>
          </p:cNvSpPr>
          <p:nvPr>
            <p:ph type="body" idx="1"/>
          </p:nvPr>
        </p:nvSpPr>
        <p:spPr>
          <a:xfrm>
            <a:off x="701346" y="4416101"/>
            <a:ext cx="5607712" cy="4182458"/>
          </a:xfrm>
          <a:prstGeom prst="rect">
            <a:avLst/>
          </a:prstGeom>
          <a:noFill/>
          <a:ln>
            <a:noFill/>
          </a:ln>
        </p:spPr>
        <p:txBody>
          <a:bodyPr spcFirstLastPara="1" wrap="square" lIns="93075" tIns="46525" rIns="93075" bIns="46525" anchor="t" anchorCtr="0">
            <a:noAutofit/>
          </a:bodyPr>
          <a:lstStyle/>
          <a:p>
            <a:pPr marL="0" lvl="0" indent="0" algn="l" rtl="0">
              <a:spcBef>
                <a:spcPts val="0"/>
              </a:spcBef>
              <a:spcAft>
                <a:spcPts val="0"/>
              </a:spcAft>
              <a:buNone/>
            </a:pPr>
            <a:endParaRPr dirty="0"/>
          </a:p>
        </p:txBody>
      </p:sp>
      <p:sp>
        <p:nvSpPr>
          <p:cNvPr id="60" name="Google Shape;60;p1:notes"/>
          <p:cNvSpPr txBox="1">
            <a:spLocks noGrp="1"/>
          </p:cNvSpPr>
          <p:nvPr>
            <p:ph type="sldNum" idx="12"/>
          </p:nvPr>
        </p:nvSpPr>
        <p:spPr>
          <a:xfrm>
            <a:off x="3970735" y="8830661"/>
            <a:ext cx="3038145" cy="464205"/>
          </a:xfrm>
          <a:prstGeom prst="rect">
            <a:avLst/>
          </a:prstGeom>
          <a:noFill/>
          <a:ln>
            <a:noFill/>
          </a:ln>
        </p:spPr>
        <p:txBody>
          <a:bodyPr spcFirstLastPara="1" wrap="square" lIns="93075" tIns="46525" rIns="93075" bIns="46525" anchor="b" anchorCtr="0">
            <a:noAutofit/>
          </a:bodyPr>
          <a:lstStyle/>
          <a:p>
            <a:pPr marL="0" lvl="0" indent="0" algn="r" rtl="0">
              <a:spcBef>
                <a:spcPts val="0"/>
              </a:spcBef>
              <a:spcAft>
                <a:spcPts val="0"/>
              </a:spcAft>
              <a:buNone/>
            </a:pPr>
            <a:fld id="{00000000-1234-1234-1234-123412341234}" type="slidenum">
              <a:rPr lang="en-US"/>
              <a:t>1</a:t>
            </a:fld>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2"/>
        <p:cNvGrpSpPr/>
        <p:nvPr/>
      </p:nvGrpSpPr>
      <p:grpSpPr>
        <a:xfrm>
          <a:off x="0" y="0"/>
          <a:ext cx="0" cy="0"/>
          <a:chOff x="0" y="0"/>
          <a:chExt cx="0" cy="0"/>
        </a:xfrm>
      </p:grpSpPr>
      <p:sp>
        <p:nvSpPr>
          <p:cNvPr id="123" name="Google Shape;123;p10: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24" name="Google Shape;124;p10: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p11: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31" name="Google Shape;131;p11: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a:extLst>
            <a:ext uri="{FF2B5EF4-FFF2-40B4-BE49-F238E27FC236}">
              <a16:creationId xmlns:a16="http://schemas.microsoft.com/office/drawing/2014/main" id="{0A6EED0F-7C42-CACB-78E4-0A64EBFDF56B}"/>
            </a:ext>
          </a:extLst>
        </p:cNvPr>
        <p:cNvGrpSpPr/>
        <p:nvPr/>
      </p:nvGrpSpPr>
      <p:grpSpPr>
        <a:xfrm>
          <a:off x="0" y="0"/>
          <a:ext cx="0" cy="0"/>
          <a:chOff x="0" y="0"/>
          <a:chExt cx="0" cy="0"/>
        </a:xfrm>
      </p:grpSpPr>
      <p:sp>
        <p:nvSpPr>
          <p:cNvPr id="137" name="Google Shape;137;p12:notes">
            <a:extLst>
              <a:ext uri="{FF2B5EF4-FFF2-40B4-BE49-F238E27FC236}">
                <a16:creationId xmlns:a16="http://schemas.microsoft.com/office/drawing/2014/main" id="{918B0450-E72E-047D-3489-ACA9B5B13C4F}"/>
              </a:ext>
            </a:extLst>
          </p:cNvPr>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38" name="Google Shape;138;p12:notes">
            <a:extLst>
              <a:ext uri="{FF2B5EF4-FFF2-40B4-BE49-F238E27FC236}">
                <a16:creationId xmlns:a16="http://schemas.microsoft.com/office/drawing/2014/main" id="{4D770893-3AE8-462C-B1E5-EBC881330C3C}"/>
              </a:ext>
            </a:extLst>
          </p:cNvPr>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8480091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p12: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38" name="Google Shape;138;p1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3"/>
        <p:cNvGrpSpPr/>
        <p:nvPr/>
      </p:nvGrpSpPr>
      <p:grpSpPr>
        <a:xfrm>
          <a:off x="0" y="0"/>
          <a:ext cx="0" cy="0"/>
          <a:chOff x="0" y="0"/>
          <a:chExt cx="0" cy="0"/>
        </a:xfrm>
      </p:grpSpPr>
      <p:sp>
        <p:nvSpPr>
          <p:cNvPr id="144" name="Google Shape;144;p13: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45" name="Google Shape;145;p1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p2: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5" name="Google Shape;65;p2:notes"/>
          <p:cNvSpPr txBox="1">
            <a:spLocks noGrp="1"/>
          </p:cNvSpPr>
          <p:nvPr>
            <p:ph type="body" idx="1"/>
          </p:nvPr>
        </p:nvSpPr>
        <p:spPr>
          <a:xfrm>
            <a:off x="701346" y="4416101"/>
            <a:ext cx="5607712" cy="4182458"/>
          </a:xfrm>
          <a:prstGeom prst="rect">
            <a:avLst/>
          </a:prstGeom>
          <a:noFill/>
          <a:ln>
            <a:noFill/>
          </a:ln>
        </p:spPr>
        <p:txBody>
          <a:bodyPr spcFirstLastPara="1" wrap="square" lIns="93075" tIns="46525" rIns="93075" bIns="46525" anchor="t" anchorCtr="0">
            <a:noAutofit/>
          </a:bodyPr>
          <a:lstStyle/>
          <a:p>
            <a:pPr marL="0" lvl="0" indent="0" algn="l" rtl="0">
              <a:spcBef>
                <a:spcPts val="0"/>
              </a:spcBef>
              <a:spcAft>
                <a:spcPts val="0"/>
              </a:spcAft>
              <a:buNone/>
            </a:pPr>
            <a:endParaRPr dirty="0"/>
          </a:p>
        </p:txBody>
      </p:sp>
      <p:sp>
        <p:nvSpPr>
          <p:cNvPr id="66" name="Google Shape;66;p2:notes"/>
          <p:cNvSpPr txBox="1">
            <a:spLocks noGrp="1"/>
          </p:cNvSpPr>
          <p:nvPr>
            <p:ph type="sldNum" idx="12"/>
          </p:nvPr>
        </p:nvSpPr>
        <p:spPr>
          <a:xfrm>
            <a:off x="3970735" y="8830661"/>
            <a:ext cx="3038145" cy="464205"/>
          </a:xfrm>
          <a:prstGeom prst="rect">
            <a:avLst/>
          </a:prstGeom>
          <a:noFill/>
          <a:ln>
            <a:noFill/>
          </a:ln>
        </p:spPr>
        <p:txBody>
          <a:bodyPr spcFirstLastPara="1" wrap="square" lIns="93075" tIns="46525" rIns="93075" bIns="46525" anchor="b" anchorCtr="0">
            <a:noAutofit/>
          </a:bodyPr>
          <a:lstStyle/>
          <a:p>
            <a:pPr marL="0" lvl="0" indent="0" algn="r" rtl="0">
              <a:spcBef>
                <a:spcPts val="0"/>
              </a:spcBef>
              <a:spcAft>
                <a:spcPts val="0"/>
              </a:spcAft>
              <a:buNone/>
            </a:pPr>
            <a:fld id="{00000000-1234-1234-1234-123412341234}" type="slidenum">
              <a:rPr lang="en-US"/>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p3: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73" name="Google Shape;73;p3:notes"/>
          <p:cNvSpPr txBox="1">
            <a:spLocks noGrp="1"/>
          </p:cNvSpPr>
          <p:nvPr>
            <p:ph type="body" idx="1"/>
          </p:nvPr>
        </p:nvSpPr>
        <p:spPr>
          <a:xfrm>
            <a:off x="701346" y="4416101"/>
            <a:ext cx="5607712" cy="4182458"/>
          </a:xfrm>
          <a:prstGeom prst="rect">
            <a:avLst/>
          </a:prstGeom>
          <a:noFill/>
          <a:ln>
            <a:noFill/>
          </a:ln>
        </p:spPr>
        <p:txBody>
          <a:bodyPr spcFirstLastPara="1" wrap="square" lIns="93075" tIns="46525" rIns="93075" bIns="46525" anchor="t" anchorCtr="0">
            <a:noAutofit/>
          </a:bodyPr>
          <a:lstStyle/>
          <a:p>
            <a:pPr marL="0" lvl="0" indent="0" algn="l" rtl="0">
              <a:spcBef>
                <a:spcPts val="0"/>
              </a:spcBef>
              <a:spcAft>
                <a:spcPts val="0"/>
              </a:spcAft>
              <a:buNone/>
            </a:pPr>
            <a:endParaRPr dirty="0"/>
          </a:p>
        </p:txBody>
      </p:sp>
      <p:sp>
        <p:nvSpPr>
          <p:cNvPr id="74" name="Google Shape;74;p3:notes"/>
          <p:cNvSpPr txBox="1">
            <a:spLocks noGrp="1"/>
          </p:cNvSpPr>
          <p:nvPr>
            <p:ph type="sldNum" idx="12"/>
          </p:nvPr>
        </p:nvSpPr>
        <p:spPr>
          <a:xfrm>
            <a:off x="3970735" y="8830661"/>
            <a:ext cx="3038145" cy="464205"/>
          </a:xfrm>
          <a:prstGeom prst="rect">
            <a:avLst/>
          </a:prstGeom>
          <a:noFill/>
          <a:ln>
            <a:noFill/>
          </a:ln>
        </p:spPr>
        <p:txBody>
          <a:bodyPr spcFirstLastPara="1" wrap="square" lIns="93075" tIns="46525" rIns="93075" bIns="46525" anchor="b" anchorCtr="0">
            <a:noAutofit/>
          </a:bodyPr>
          <a:lstStyle/>
          <a:p>
            <a:pPr marL="0" lvl="0" indent="0" algn="r" rtl="0">
              <a:spcBef>
                <a:spcPts val="0"/>
              </a:spcBef>
              <a:spcAft>
                <a:spcPts val="0"/>
              </a:spcAft>
              <a:buNone/>
            </a:pPr>
            <a:fld id="{00000000-1234-1234-1234-123412341234}" type="slidenum">
              <a:rPr lang="en-US"/>
              <a:t>3</a:t>
            </a:fld>
            <a:endParaRP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p4: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81" name="Google Shape;81;p4: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5: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88" name="Google Shape;88;p5: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6: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95" name="Google Shape;95;p6: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p7: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02" name="Google Shape;102;p7: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p:cNvGrpSpPr/>
        <p:nvPr/>
      </p:nvGrpSpPr>
      <p:grpSpPr>
        <a:xfrm>
          <a:off x="0" y="0"/>
          <a:ext cx="0" cy="0"/>
          <a:chOff x="0" y="0"/>
          <a:chExt cx="0" cy="0"/>
        </a:xfrm>
      </p:grpSpPr>
      <p:sp>
        <p:nvSpPr>
          <p:cNvPr id="109" name="Google Shape;109;p8:notes"/>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10" name="Google Shape;110;p8:notes"/>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8">
          <a:extLst>
            <a:ext uri="{FF2B5EF4-FFF2-40B4-BE49-F238E27FC236}">
              <a16:creationId xmlns:a16="http://schemas.microsoft.com/office/drawing/2014/main" id="{B9BBBA57-65B2-9DDE-58B5-07494F5CF42B}"/>
            </a:ext>
          </a:extLst>
        </p:cNvPr>
        <p:cNvGrpSpPr/>
        <p:nvPr/>
      </p:nvGrpSpPr>
      <p:grpSpPr>
        <a:xfrm>
          <a:off x="0" y="0"/>
          <a:ext cx="0" cy="0"/>
          <a:chOff x="0" y="0"/>
          <a:chExt cx="0" cy="0"/>
        </a:xfrm>
      </p:grpSpPr>
      <p:sp>
        <p:nvSpPr>
          <p:cNvPr id="109" name="Google Shape;109;p8:notes">
            <a:extLst>
              <a:ext uri="{FF2B5EF4-FFF2-40B4-BE49-F238E27FC236}">
                <a16:creationId xmlns:a16="http://schemas.microsoft.com/office/drawing/2014/main" id="{E6C0A243-FDE0-5E55-42AF-DCAE2DE23708}"/>
              </a:ext>
            </a:extLst>
          </p:cNvPr>
          <p:cNvSpPr txBox="1">
            <a:spLocks noGrp="1"/>
          </p:cNvSpPr>
          <p:nvPr>
            <p:ph type="body" idx="1"/>
          </p:nvPr>
        </p:nvSpPr>
        <p:spPr>
          <a:xfrm>
            <a:off x="701346" y="4416101"/>
            <a:ext cx="5607712" cy="4182458"/>
          </a:xfrm>
          <a:prstGeom prst="rect">
            <a:avLst/>
          </a:prstGeom>
        </p:spPr>
        <p:txBody>
          <a:bodyPr spcFirstLastPara="1" wrap="square" lIns="93075" tIns="46525" rIns="93075" bIns="46525" anchor="t" anchorCtr="0">
            <a:noAutofit/>
          </a:bodyPr>
          <a:lstStyle/>
          <a:p>
            <a:pPr marL="0" lvl="0" indent="0" algn="l" rtl="0">
              <a:spcBef>
                <a:spcPts val="360"/>
              </a:spcBef>
              <a:spcAft>
                <a:spcPts val="0"/>
              </a:spcAft>
              <a:buNone/>
            </a:pPr>
            <a:endParaRPr dirty="0"/>
          </a:p>
        </p:txBody>
      </p:sp>
      <p:sp>
        <p:nvSpPr>
          <p:cNvPr id="110" name="Google Shape;110;p8:notes">
            <a:extLst>
              <a:ext uri="{FF2B5EF4-FFF2-40B4-BE49-F238E27FC236}">
                <a16:creationId xmlns:a16="http://schemas.microsoft.com/office/drawing/2014/main" id="{09D53C00-3E1F-C71F-3F5D-199999609ECE}"/>
              </a:ext>
            </a:extLst>
          </p:cNvPr>
          <p:cNvSpPr>
            <a:spLocks noGrp="1" noRot="1" noChangeAspect="1"/>
          </p:cNvSpPr>
          <p:nvPr>
            <p:ph type="sldImg" idx="2"/>
          </p:nvPr>
        </p:nvSpPr>
        <p:spPr>
          <a:xfrm>
            <a:off x="1181100" y="698500"/>
            <a:ext cx="46482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66303446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28"/>
        <p:cNvGrpSpPr/>
        <p:nvPr/>
      </p:nvGrpSpPr>
      <p:grpSpPr>
        <a:xfrm>
          <a:off x="0" y="0"/>
          <a:ext cx="0" cy="0"/>
          <a:chOff x="0" y="0"/>
          <a:chExt cx="0" cy="0"/>
        </a:xfrm>
      </p:grpSpPr>
      <p:sp>
        <p:nvSpPr>
          <p:cNvPr id="29" name="Google Shape;29;p15"/>
          <p:cNvSpPr/>
          <p:nvPr/>
        </p:nvSpPr>
        <p:spPr>
          <a:xfrm flipH="1">
            <a:off x="-4763" y="2251113"/>
            <a:ext cx="9148763" cy="174625"/>
          </a:xfrm>
          <a:prstGeom prst="rect">
            <a:avLst/>
          </a:prstGeom>
          <a:solidFill>
            <a:schemeClr val="hlink"/>
          </a:solid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endParaRPr sz="1200" b="0" i="0" u="none" strike="noStrike" cap="none" dirty="0">
              <a:solidFill>
                <a:schemeClr val="dk1"/>
              </a:solidFill>
              <a:latin typeface="Arial"/>
              <a:ea typeface="Arial"/>
              <a:cs typeface="Arial"/>
              <a:sym typeface="Arial"/>
            </a:endParaRPr>
          </a:p>
        </p:txBody>
      </p:sp>
      <p:sp>
        <p:nvSpPr>
          <p:cNvPr id="30" name="Google Shape;30;p15"/>
          <p:cNvSpPr/>
          <p:nvPr/>
        </p:nvSpPr>
        <p:spPr>
          <a:xfrm>
            <a:off x="-2382" y="2310025"/>
            <a:ext cx="9144000" cy="1371600"/>
          </a:xfrm>
          <a:prstGeom prst="rect">
            <a:avLst/>
          </a:prstGeom>
          <a:solidFill>
            <a:schemeClr val="dk2"/>
          </a:solid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endParaRPr sz="1200" b="0" i="0" u="none" strike="noStrike" cap="none" dirty="0">
              <a:solidFill>
                <a:schemeClr val="dk1"/>
              </a:solidFill>
              <a:latin typeface="Arial"/>
              <a:ea typeface="Arial"/>
              <a:cs typeface="Arial"/>
              <a:sym typeface="Arial"/>
            </a:endParaRPr>
          </a:p>
        </p:txBody>
      </p:sp>
      <p:sp>
        <p:nvSpPr>
          <p:cNvPr id="31" name="Google Shape;31;p15"/>
          <p:cNvSpPr txBox="1">
            <a:spLocks noGrp="1"/>
          </p:cNvSpPr>
          <p:nvPr>
            <p:ph type="subTitle" idx="1"/>
          </p:nvPr>
        </p:nvSpPr>
        <p:spPr>
          <a:xfrm>
            <a:off x="683418" y="2425738"/>
            <a:ext cx="7772400" cy="1255887"/>
          </a:xfrm>
          <a:prstGeom prst="rect">
            <a:avLst/>
          </a:prstGeom>
          <a:noFill/>
          <a:ln>
            <a:noFill/>
          </a:ln>
        </p:spPr>
        <p:txBody>
          <a:bodyPr spcFirstLastPara="1" wrap="square" lIns="91425" tIns="45700" rIns="91425" bIns="45700" anchor="t" anchorCtr="0">
            <a:noAutofit/>
          </a:bodyPr>
          <a:lstStyle>
            <a:lvl1pPr lvl="0" algn="l">
              <a:spcBef>
                <a:spcPts val="560"/>
              </a:spcBef>
              <a:spcAft>
                <a:spcPts val="0"/>
              </a:spcAft>
              <a:buSzPts val="1400"/>
              <a:buNone/>
              <a:defRPr sz="2800" b="1">
                <a:solidFill>
                  <a:schemeClr val="lt1"/>
                </a:solidFill>
              </a:defRPr>
            </a:lvl1pPr>
            <a:lvl2pPr lvl="1" algn="l">
              <a:spcBef>
                <a:spcPts val="360"/>
              </a:spcBef>
              <a:spcAft>
                <a:spcPts val="0"/>
              </a:spcAft>
              <a:buSzPts val="1800"/>
              <a:buChar char="•"/>
              <a:defRPr/>
            </a:lvl2pPr>
            <a:lvl3pPr lvl="2" algn="l">
              <a:spcBef>
                <a:spcPts val="360"/>
              </a:spcBef>
              <a:spcAft>
                <a:spcPts val="0"/>
              </a:spcAft>
              <a:buSzPts val="1800"/>
              <a:buChar char="–"/>
              <a:defRPr/>
            </a:lvl3pPr>
            <a:lvl4pPr lvl="3" algn="l">
              <a:spcBef>
                <a:spcPts val="360"/>
              </a:spcBef>
              <a:spcAft>
                <a:spcPts val="0"/>
              </a:spcAft>
              <a:buSzPts val="1400"/>
              <a:buNone/>
              <a:defRPr/>
            </a:lvl4pPr>
            <a:lvl5pPr lvl="4" algn="l">
              <a:lnSpc>
                <a:spcPct val="133333"/>
              </a:lnSpc>
              <a:spcBef>
                <a:spcPts val="0"/>
              </a:spcBef>
              <a:spcAft>
                <a:spcPts val="0"/>
              </a:spcAft>
              <a:buSzPts val="1400"/>
              <a:buNone/>
              <a:defRPr/>
            </a:lvl5pPr>
            <a:lvl6pPr lvl="5" algn="l">
              <a:lnSpc>
                <a:spcPct val="133333"/>
              </a:lnSpc>
              <a:spcBef>
                <a:spcPts val="0"/>
              </a:spcBef>
              <a:spcAft>
                <a:spcPts val="0"/>
              </a:spcAft>
              <a:buSzPts val="1400"/>
              <a:buNone/>
              <a:defRPr/>
            </a:lvl6pPr>
            <a:lvl7pPr lvl="6" algn="l">
              <a:lnSpc>
                <a:spcPct val="133333"/>
              </a:lnSpc>
              <a:spcBef>
                <a:spcPts val="0"/>
              </a:spcBef>
              <a:spcAft>
                <a:spcPts val="0"/>
              </a:spcAft>
              <a:buSzPts val="1400"/>
              <a:buNone/>
              <a:defRPr/>
            </a:lvl7pPr>
            <a:lvl8pPr lvl="7" algn="l">
              <a:lnSpc>
                <a:spcPct val="133333"/>
              </a:lnSpc>
              <a:spcBef>
                <a:spcPts val="0"/>
              </a:spcBef>
              <a:spcAft>
                <a:spcPts val="0"/>
              </a:spcAft>
              <a:buSzPts val="1400"/>
              <a:buNone/>
              <a:defRPr/>
            </a:lvl8pPr>
            <a:lvl9pPr lvl="8" algn="l">
              <a:lnSpc>
                <a:spcPct val="133333"/>
              </a:lnSpc>
              <a:spcBef>
                <a:spcPts val="0"/>
              </a:spcBef>
              <a:spcAft>
                <a:spcPts val="0"/>
              </a:spcAft>
              <a:buSzPts val="1400"/>
              <a:buNone/>
              <a:defRPr/>
            </a:lvl9pPr>
          </a:lstStyle>
          <a:p>
            <a:endParaRPr/>
          </a:p>
        </p:txBody>
      </p:sp>
      <p:pic>
        <p:nvPicPr>
          <p:cNvPr id="32" name="Google Shape;32;p15" descr="greenfieldlogo"/>
          <p:cNvPicPr preferRelativeResize="0"/>
          <p:nvPr/>
        </p:nvPicPr>
        <p:blipFill rotWithShape="1">
          <a:blip r:embed="rId2">
            <a:alphaModFix/>
          </a:blip>
          <a:srcRect/>
          <a:stretch/>
        </p:blipFill>
        <p:spPr>
          <a:xfrm>
            <a:off x="2823368" y="617796"/>
            <a:ext cx="3492500" cy="1562100"/>
          </a:xfrm>
          <a:prstGeom prst="rect">
            <a:avLst/>
          </a:prstGeom>
          <a:noFill/>
          <a:ln>
            <a:noFill/>
          </a:ln>
        </p:spPr>
      </p:pic>
      <p:sp>
        <p:nvSpPr>
          <p:cNvPr id="33" name="Google Shape;33;p15"/>
          <p:cNvSpPr txBox="1"/>
          <p:nvPr/>
        </p:nvSpPr>
        <p:spPr>
          <a:xfrm>
            <a:off x="1079851" y="4039565"/>
            <a:ext cx="6979534" cy="1477328"/>
          </a:xfrm>
          <a:prstGeom prst="rect">
            <a:avLst/>
          </a:prstGeom>
          <a:noFill/>
          <a:ln>
            <a:noFill/>
          </a:ln>
        </p:spPr>
        <p:txBody>
          <a:bodyPr spcFirstLastPara="1" wrap="square" lIns="91425" tIns="45700" rIns="91425" bIns="45700" anchor="t" anchorCtr="0">
            <a:spAutoFit/>
          </a:bodyPr>
          <a:lstStyle/>
          <a:p>
            <a:pPr marL="0" marR="0" lvl="0" indent="0" algn="ctr" rtl="0">
              <a:lnSpc>
                <a:spcPct val="90000"/>
              </a:lnSpc>
              <a:spcBef>
                <a:spcPts val="0"/>
              </a:spcBef>
              <a:spcAft>
                <a:spcPts val="0"/>
              </a:spcAft>
              <a:buNone/>
            </a:pPr>
            <a:r>
              <a:rPr lang="en-US" sz="2000" b="0" i="0" u="none" strike="noStrike" cap="none" dirty="0">
                <a:solidFill>
                  <a:schemeClr val="dk1"/>
                </a:solidFill>
                <a:latin typeface="Arial"/>
                <a:ea typeface="Arial"/>
                <a:cs typeface="Arial"/>
                <a:sym typeface="Arial"/>
              </a:rPr>
              <a:t>Greenfield Farms Homeowners Association</a:t>
            </a:r>
            <a:endParaRPr dirty="0"/>
          </a:p>
          <a:p>
            <a:pPr marL="0" marR="0" lvl="0" indent="0" algn="ctr" rtl="0">
              <a:lnSpc>
                <a:spcPct val="90000"/>
              </a:lnSpc>
              <a:spcBef>
                <a:spcPts val="0"/>
              </a:spcBef>
              <a:spcAft>
                <a:spcPts val="0"/>
              </a:spcAft>
              <a:buNone/>
            </a:pPr>
            <a:r>
              <a:rPr lang="en-US" sz="2000" b="0" i="0" u="none" strike="noStrike" cap="none" dirty="0">
                <a:solidFill>
                  <a:schemeClr val="dk1"/>
                </a:solidFill>
                <a:latin typeface="Arial"/>
                <a:ea typeface="Arial"/>
                <a:cs typeface="Arial"/>
                <a:sym typeface="Arial"/>
              </a:rPr>
              <a:t>P.O. BOX 10344</a:t>
            </a:r>
            <a:endParaRPr dirty="0"/>
          </a:p>
          <a:p>
            <a:pPr marL="0" marR="0" lvl="0" indent="0" algn="ctr" rtl="0">
              <a:lnSpc>
                <a:spcPct val="90000"/>
              </a:lnSpc>
              <a:spcBef>
                <a:spcPts val="0"/>
              </a:spcBef>
              <a:spcAft>
                <a:spcPts val="0"/>
              </a:spcAft>
              <a:buNone/>
            </a:pPr>
            <a:r>
              <a:rPr lang="en-US" sz="2000" b="0" i="0" u="none" strike="noStrike" cap="none" dirty="0">
                <a:solidFill>
                  <a:schemeClr val="dk1"/>
                </a:solidFill>
                <a:latin typeface="Arial"/>
                <a:ea typeface="Arial"/>
                <a:cs typeface="Arial"/>
                <a:sym typeface="Arial"/>
              </a:rPr>
              <a:t>Bedford, NH 03110</a:t>
            </a:r>
            <a:endParaRPr dirty="0"/>
          </a:p>
          <a:p>
            <a:pPr marL="0" marR="0" lvl="0" indent="0" algn="ctr" rtl="0">
              <a:lnSpc>
                <a:spcPct val="90000"/>
              </a:lnSpc>
              <a:spcBef>
                <a:spcPts val="0"/>
              </a:spcBef>
              <a:spcAft>
                <a:spcPts val="0"/>
              </a:spcAft>
              <a:buNone/>
            </a:pPr>
            <a:endParaRPr sz="2000" b="0" i="0" u="none" strike="noStrike" cap="none" dirty="0">
              <a:solidFill>
                <a:schemeClr val="dk1"/>
              </a:solidFill>
              <a:latin typeface="Arial"/>
              <a:ea typeface="Arial"/>
              <a:cs typeface="Arial"/>
              <a:sym typeface="Arial"/>
            </a:endParaRPr>
          </a:p>
          <a:p>
            <a:pPr marL="0" marR="0" lvl="0" indent="0" algn="ctr" rtl="0">
              <a:lnSpc>
                <a:spcPct val="90000"/>
              </a:lnSpc>
              <a:spcBef>
                <a:spcPts val="0"/>
              </a:spcBef>
              <a:spcAft>
                <a:spcPts val="0"/>
              </a:spcAft>
              <a:buNone/>
            </a:pPr>
            <a:r>
              <a:rPr lang="en-US" sz="2000" b="0" i="0" u="none" strike="noStrike" cap="none" dirty="0">
                <a:solidFill>
                  <a:schemeClr val="dk1"/>
                </a:solidFill>
                <a:latin typeface="Arial"/>
                <a:ea typeface="Arial"/>
                <a:cs typeface="Arial"/>
                <a:sym typeface="Arial"/>
              </a:rPr>
              <a:t>www.greenfieldfarmsnh.com</a:t>
            </a:r>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4"/>
        <p:cNvGrpSpPr/>
        <p:nvPr/>
      </p:nvGrpSpPr>
      <p:grpSpPr>
        <a:xfrm>
          <a:off x="0" y="0"/>
          <a:ext cx="0" cy="0"/>
          <a:chOff x="0" y="0"/>
          <a:chExt cx="0" cy="0"/>
        </a:xfrm>
      </p:grpSpPr>
      <p:sp>
        <p:nvSpPr>
          <p:cNvPr id="35" name="Google Shape;35;p16"/>
          <p:cNvSpPr txBox="1">
            <a:spLocks noGrp="1"/>
          </p:cNvSpPr>
          <p:nvPr>
            <p:ph type="title"/>
          </p:nvPr>
        </p:nvSpPr>
        <p:spPr>
          <a:xfrm>
            <a:off x="666750" y="228600"/>
            <a:ext cx="8229600" cy="454306"/>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2400"/>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6" name="Google Shape;36;p16"/>
          <p:cNvSpPr txBox="1">
            <a:spLocks noGrp="1"/>
          </p:cNvSpPr>
          <p:nvPr>
            <p:ph type="body" idx="1"/>
          </p:nvPr>
        </p:nvSpPr>
        <p:spPr>
          <a:xfrm>
            <a:off x="682906" y="1352551"/>
            <a:ext cx="8264324" cy="4710112"/>
          </a:xfrm>
          <a:prstGeom prst="rect">
            <a:avLst/>
          </a:prstGeom>
          <a:noFill/>
          <a:ln>
            <a:noFill/>
          </a:ln>
        </p:spPr>
        <p:txBody>
          <a:bodyPr spcFirstLastPara="1" wrap="square" lIns="91425" tIns="45700" rIns="91425" bIns="45700" anchor="t" anchorCtr="0">
            <a:noAutofit/>
          </a:bodyPr>
          <a:lstStyle>
            <a:lvl1pPr marL="457200" lvl="0" indent="-330200" algn="l">
              <a:spcBef>
                <a:spcPts val="480"/>
              </a:spcBef>
              <a:spcAft>
                <a:spcPts val="0"/>
              </a:spcAft>
              <a:buClr>
                <a:schemeClr val="dk1"/>
              </a:buClr>
              <a:buSzPts val="1600"/>
              <a:buFont typeface="Arial"/>
              <a:buChar char="•"/>
              <a:defRPr sz="1600" b="1">
                <a:solidFill>
                  <a:schemeClr val="dk1"/>
                </a:solidFill>
                <a:latin typeface="Arial"/>
                <a:ea typeface="Arial"/>
                <a:cs typeface="Arial"/>
                <a:sym typeface="Arial"/>
              </a:defRPr>
            </a:lvl1pPr>
            <a:lvl2pPr marL="914400" lvl="1" indent="-330200" algn="l">
              <a:spcBef>
                <a:spcPts val="400"/>
              </a:spcBef>
              <a:spcAft>
                <a:spcPts val="0"/>
              </a:spcAft>
              <a:buClr>
                <a:schemeClr val="dk1"/>
              </a:buClr>
              <a:buSzPts val="1600"/>
              <a:buFont typeface="Courier New"/>
              <a:buChar char="o"/>
              <a:defRPr sz="1600">
                <a:solidFill>
                  <a:schemeClr val="dk1"/>
                </a:solidFill>
                <a:latin typeface="Arial"/>
                <a:ea typeface="Arial"/>
                <a:cs typeface="Arial"/>
                <a:sym typeface="Arial"/>
              </a:defRPr>
            </a:lvl2pPr>
            <a:lvl3pPr marL="1371600" lvl="2" indent="-317500" algn="l">
              <a:spcBef>
                <a:spcPts val="280"/>
              </a:spcBef>
              <a:spcAft>
                <a:spcPts val="0"/>
              </a:spcAft>
              <a:buSzPts val="1400"/>
              <a:buChar char="–"/>
              <a:defRPr sz="1400" b="0">
                <a:solidFill>
                  <a:schemeClr val="dk1"/>
                </a:solidFill>
                <a:latin typeface="Arial"/>
                <a:ea typeface="Arial"/>
                <a:cs typeface="Arial"/>
                <a:sym typeface="Arial"/>
              </a:defRPr>
            </a:lvl3pPr>
            <a:lvl4pPr marL="1828800" lvl="3" indent="-299719" algn="l">
              <a:spcBef>
                <a:spcPts val="280"/>
              </a:spcBef>
              <a:spcAft>
                <a:spcPts val="0"/>
              </a:spcAft>
              <a:buClr>
                <a:schemeClr val="lt2"/>
              </a:buClr>
              <a:buSzPts val="1120"/>
              <a:buFont typeface="Arial"/>
              <a:buChar char="•"/>
              <a:defRPr sz="1400">
                <a:solidFill>
                  <a:schemeClr val="accent1"/>
                </a:solidFill>
              </a:defRPr>
            </a:lvl4pPr>
            <a:lvl5pPr marL="2286000" lvl="4" indent="-228600" algn="l">
              <a:lnSpc>
                <a:spcPct val="133333"/>
              </a:lnSpc>
              <a:spcBef>
                <a:spcPts val="0"/>
              </a:spcBef>
              <a:spcAft>
                <a:spcPts val="0"/>
              </a:spcAft>
              <a:buSzPts val="1400"/>
              <a:buNone/>
              <a:defRPr/>
            </a:lvl5pPr>
            <a:lvl6pPr marL="2743200" lvl="5" indent="-228600" algn="l">
              <a:lnSpc>
                <a:spcPct val="133333"/>
              </a:lnSpc>
              <a:spcBef>
                <a:spcPts val="0"/>
              </a:spcBef>
              <a:spcAft>
                <a:spcPts val="0"/>
              </a:spcAft>
              <a:buSzPts val="1400"/>
              <a:buNone/>
              <a:defRPr/>
            </a:lvl6pPr>
            <a:lvl7pPr marL="3200400" lvl="6" indent="-228600" algn="l">
              <a:lnSpc>
                <a:spcPct val="133333"/>
              </a:lnSpc>
              <a:spcBef>
                <a:spcPts val="0"/>
              </a:spcBef>
              <a:spcAft>
                <a:spcPts val="0"/>
              </a:spcAft>
              <a:buSzPts val="1400"/>
              <a:buNone/>
              <a:defRPr/>
            </a:lvl7pPr>
            <a:lvl8pPr marL="3657600" lvl="7" indent="-228600" algn="l">
              <a:lnSpc>
                <a:spcPct val="133333"/>
              </a:lnSpc>
              <a:spcBef>
                <a:spcPts val="0"/>
              </a:spcBef>
              <a:spcAft>
                <a:spcPts val="0"/>
              </a:spcAft>
              <a:buSzPts val="1400"/>
              <a:buNone/>
              <a:defRPr/>
            </a:lvl8pPr>
            <a:lvl9pPr marL="4114800" lvl="8" indent="-228600" algn="l">
              <a:lnSpc>
                <a:spcPct val="133333"/>
              </a:lnSpc>
              <a:spcBef>
                <a:spcPts val="0"/>
              </a:spcBef>
              <a:spcAft>
                <a:spcPts val="0"/>
              </a:spcAft>
              <a:buSzPts val="1400"/>
              <a:buNone/>
              <a:defRPr/>
            </a:lvl9pPr>
          </a:lstStyle>
          <a:p>
            <a:endParaRPr/>
          </a:p>
        </p:txBody>
      </p:sp>
      <p:sp>
        <p:nvSpPr>
          <p:cNvPr id="37" name="Google Shape;37;p16"/>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lvl1pPr marL="0" lvl="0" indent="0" algn="l">
              <a:spcBef>
                <a:spcPts val="0"/>
              </a:spcBef>
              <a:spcAft>
                <a:spcPts val="0"/>
              </a:spcAft>
              <a:buNone/>
              <a:defRPr sz="800" b="0" i="0" u="none" strike="noStrike" cap="none">
                <a:solidFill>
                  <a:schemeClr val="dk1"/>
                </a:solidFill>
                <a:latin typeface="Arial"/>
                <a:ea typeface="Arial"/>
                <a:cs typeface="Arial"/>
                <a:sym typeface="Arial"/>
              </a:defRPr>
            </a:lvl1pPr>
            <a:lvl2pPr marL="0" lvl="1" indent="0" algn="l">
              <a:spcBef>
                <a:spcPts val="0"/>
              </a:spcBef>
              <a:spcAft>
                <a:spcPts val="0"/>
              </a:spcAft>
              <a:buNone/>
              <a:defRPr sz="800" b="0" i="0" u="none" strike="noStrike" cap="none">
                <a:solidFill>
                  <a:schemeClr val="dk1"/>
                </a:solidFill>
                <a:latin typeface="Arial"/>
                <a:ea typeface="Arial"/>
                <a:cs typeface="Arial"/>
                <a:sym typeface="Arial"/>
              </a:defRPr>
            </a:lvl2pPr>
            <a:lvl3pPr marL="0" lvl="2" indent="0" algn="l">
              <a:spcBef>
                <a:spcPts val="0"/>
              </a:spcBef>
              <a:spcAft>
                <a:spcPts val="0"/>
              </a:spcAft>
              <a:buNone/>
              <a:defRPr sz="800" b="0" i="0" u="none" strike="noStrike" cap="none">
                <a:solidFill>
                  <a:schemeClr val="dk1"/>
                </a:solidFill>
                <a:latin typeface="Arial"/>
                <a:ea typeface="Arial"/>
                <a:cs typeface="Arial"/>
                <a:sym typeface="Arial"/>
              </a:defRPr>
            </a:lvl3pPr>
            <a:lvl4pPr marL="0" lvl="3" indent="0" algn="l">
              <a:spcBef>
                <a:spcPts val="0"/>
              </a:spcBef>
              <a:spcAft>
                <a:spcPts val="0"/>
              </a:spcAft>
              <a:buNone/>
              <a:defRPr sz="800" b="0" i="0" u="none" strike="noStrike" cap="none">
                <a:solidFill>
                  <a:schemeClr val="dk1"/>
                </a:solidFill>
                <a:latin typeface="Arial"/>
                <a:ea typeface="Arial"/>
                <a:cs typeface="Arial"/>
                <a:sym typeface="Arial"/>
              </a:defRPr>
            </a:lvl4pPr>
            <a:lvl5pPr marL="0" lvl="4" indent="0" algn="l">
              <a:spcBef>
                <a:spcPts val="0"/>
              </a:spcBef>
              <a:spcAft>
                <a:spcPts val="0"/>
              </a:spcAft>
              <a:buNone/>
              <a:defRPr sz="800" b="0" i="0" u="none" strike="noStrike" cap="none">
                <a:solidFill>
                  <a:schemeClr val="dk1"/>
                </a:solidFill>
                <a:latin typeface="Arial"/>
                <a:ea typeface="Arial"/>
                <a:cs typeface="Arial"/>
                <a:sym typeface="Arial"/>
              </a:defRPr>
            </a:lvl5pPr>
            <a:lvl6pPr marL="0" lvl="5" indent="0" algn="l">
              <a:spcBef>
                <a:spcPts val="0"/>
              </a:spcBef>
              <a:spcAft>
                <a:spcPts val="0"/>
              </a:spcAft>
              <a:buNone/>
              <a:defRPr sz="800" b="0" i="0" u="none" strike="noStrike" cap="none">
                <a:solidFill>
                  <a:schemeClr val="dk1"/>
                </a:solidFill>
                <a:latin typeface="Arial"/>
                <a:ea typeface="Arial"/>
                <a:cs typeface="Arial"/>
                <a:sym typeface="Arial"/>
              </a:defRPr>
            </a:lvl6pPr>
            <a:lvl7pPr marL="0" lvl="6" indent="0" algn="l">
              <a:spcBef>
                <a:spcPts val="0"/>
              </a:spcBef>
              <a:spcAft>
                <a:spcPts val="0"/>
              </a:spcAft>
              <a:buNone/>
              <a:defRPr sz="800" b="0" i="0" u="none" strike="noStrike" cap="none">
                <a:solidFill>
                  <a:schemeClr val="dk1"/>
                </a:solidFill>
                <a:latin typeface="Arial"/>
                <a:ea typeface="Arial"/>
                <a:cs typeface="Arial"/>
                <a:sym typeface="Arial"/>
              </a:defRPr>
            </a:lvl7pPr>
            <a:lvl8pPr marL="0" lvl="7" indent="0" algn="l">
              <a:spcBef>
                <a:spcPts val="0"/>
              </a:spcBef>
              <a:spcAft>
                <a:spcPts val="0"/>
              </a:spcAft>
              <a:buNone/>
              <a:defRPr sz="800" b="0" i="0" u="none" strike="noStrike" cap="none">
                <a:solidFill>
                  <a:schemeClr val="dk1"/>
                </a:solidFill>
                <a:latin typeface="Arial"/>
                <a:ea typeface="Arial"/>
                <a:cs typeface="Arial"/>
                <a:sym typeface="Arial"/>
              </a:defRPr>
            </a:lvl8pPr>
            <a:lvl9pPr marL="0" lvl="8" indent="0" algn="l">
              <a:spcBef>
                <a:spcPts val="0"/>
              </a:spcBef>
              <a:spcAft>
                <a:spcPts val="0"/>
              </a:spcAft>
              <a:buNone/>
              <a:defRPr sz="8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dirty="0"/>
          </a:p>
        </p:txBody>
      </p:sp>
      <p:cxnSp>
        <p:nvCxnSpPr>
          <p:cNvPr id="38" name="Google Shape;38;p16"/>
          <p:cNvCxnSpPr/>
          <p:nvPr/>
        </p:nvCxnSpPr>
        <p:spPr>
          <a:xfrm rot="10800000" flipH="1">
            <a:off x="671332" y="1134319"/>
            <a:ext cx="8252749" cy="1"/>
          </a:xfrm>
          <a:prstGeom prst="straightConnector1">
            <a:avLst/>
          </a:prstGeom>
          <a:solidFill>
            <a:schemeClr val="hlink"/>
          </a:solidFill>
          <a:ln w="9525" cap="flat" cmpd="sng">
            <a:solidFill>
              <a:srgbClr val="839133"/>
            </a:solidFill>
            <a:prstDash val="solid"/>
            <a:round/>
            <a:headEnd type="none" w="sm" len="sm"/>
            <a:tailEnd type="none" w="sm" len="sm"/>
          </a:ln>
        </p:spPr>
      </p:cxn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39"/>
        <p:cNvGrpSpPr/>
        <p:nvPr/>
      </p:nvGrpSpPr>
      <p:grpSpPr>
        <a:xfrm>
          <a:off x="0" y="0"/>
          <a:ext cx="0" cy="0"/>
          <a:chOff x="0" y="0"/>
          <a:chExt cx="0" cy="0"/>
        </a:xfrm>
      </p:grpSpPr>
      <p:sp>
        <p:nvSpPr>
          <p:cNvPr id="40" name="Google Shape;40;p17"/>
          <p:cNvSpPr txBox="1">
            <a:spLocks noGrp="1"/>
          </p:cNvSpPr>
          <p:nvPr>
            <p:ph type="title"/>
          </p:nvPr>
        </p:nvSpPr>
        <p:spPr>
          <a:xfrm>
            <a:off x="666750" y="228600"/>
            <a:ext cx="8229600" cy="838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1" name="Google Shape;41;p17"/>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lvl1pPr marL="0" lvl="0" indent="0" algn="l">
              <a:spcBef>
                <a:spcPts val="0"/>
              </a:spcBef>
              <a:spcAft>
                <a:spcPts val="0"/>
              </a:spcAft>
              <a:buNone/>
              <a:defRPr sz="800">
                <a:solidFill>
                  <a:schemeClr val="dk1"/>
                </a:solidFill>
                <a:latin typeface="Arial"/>
                <a:ea typeface="Arial"/>
                <a:cs typeface="Arial"/>
                <a:sym typeface="Arial"/>
              </a:defRPr>
            </a:lvl1pPr>
            <a:lvl2pPr marL="0" lvl="1" indent="0" algn="l">
              <a:spcBef>
                <a:spcPts val="0"/>
              </a:spcBef>
              <a:spcAft>
                <a:spcPts val="0"/>
              </a:spcAft>
              <a:buNone/>
              <a:defRPr sz="800">
                <a:solidFill>
                  <a:schemeClr val="dk1"/>
                </a:solidFill>
                <a:latin typeface="Arial"/>
                <a:ea typeface="Arial"/>
                <a:cs typeface="Arial"/>
                <a:sym typeface="Arial"/>
              </a:defRPr>
            </a:lvl2pPr>
            <a:lvl3pPr marL="0" lvl="2" indent="0" algn="l">
              <a:spcBef>
                <a:spcPts val="0"/>
              </a:spcBef>
              <a:spcAft>
                <a:spcPts val="0"/>
              </a:spcAft>
              <a:buNone/>
              <a:defRPr sz="800">
                <a:solidFill>
                  <a:schemeClr val="dk1"/>
                </a:solidFill>
                <a:latin typeface="Arial"/>
                <a:ea typeface="Arial"/>
                <a:cs typeface="Arial"/>
                <a:sym typeface="Arial"/>
              </a:defRPr>
            </a:lvl3pPr>
            <a:lvl4pPr marL="0" lvl="3" indent="0" algn="l">
              <a:spcBef>
                <a:spcPts val="0"/>
              </a:spcBef>
              <a:spcAft>
                <a:spcPts val="0"/>
              </a:spcAft>
              <a:buNone/>
              <a:defRPr sz="800">
                <a:solidFill>
                  <a:schemeClr val="dk1"/>
                </a:solidFill>
                <a:latin typeface="Arial"/>
                <a:ea typeface="Arial"/>
                <a:cs typeface="Arial"/>
                <a:sym typeface="Arial"/>
              </a:defRPr>
            </a:lvl4pPr>
            <a:lvl5pPr marL="0" lvl="4" indent="0" algn="l">
              <a:spcBef>
                <a:spcPts val="0"/>
              </a:spcBef>
              <a:spcAft>
                <a:spcPts val="0"/>
              </a:spcAft>
              <a:buNone/>
              <a:defRPr sz="800">
                <a:solidFill>
                  <a:schemeClr val="dk1"/>
                </a:solidFill>
                <a:latin typeface="Arial"/>
                <a:ea typeface="Arial"/>
                <a:cs typeface="Arial"/>
                <a:sym typeface="Arial"/>
              </a:defRPr>
            </a:lvl5pPr>
            <a:lvl6pPr marL="0" lvl="5" indent="0" algn="l">
              <a:spcBef>
                <a:spcPts val="0"/>
              </a:spcBef>
              <a:spcAft>
                <a:spcPts val="0"/>
              </a:spcAft>
              <a:buNone/>
              <a:defRPr sz="800">
                <a:solidFill>
                  <a:schemeClr val="dk1"/>
                </a:solidFill>
                <a:latin typeface="Arial"/>
                <a:ea typeface="Arial"/>
                <a:cs typeface="Arial"/>
                <a:sym typeface="Arial"/>
              </a:defRPr>
            </a:lvl6pPr>
            <a:lvl7pPr marL="0" lvl="6" indent="0" algn="l">
              <a:spcBef>
                <a:spcPts val="0"/>
              </a:spcBef>
              <a:spcAft>
                <a:spcPts val="0"/>
              </a:spcAft>
              <a:buNone/>
              <a:defRPr sz="800">
                <a:solidFill>
                  <a:schemeClr val="dk1"/>
                </a:solidFill>
                <a:latin typeface="Arial"/>
                <a:ea typeface="Arial"/>
                <a:cs typeface="Arial"/>
                <a:sym typeface="Arial"/>
              </a:defRPr>
            </a:lvl7pPr>
            <a:lvl8pPr marL="0" lvl="7" indent="0" algn="l">
              <a:spcBef>
                <a:spcPts val="0"/>
              </a:spcBef>
              <a:spcAft>
                <a:spcPts val="0"/>
              </a:spcAft>
              <a:buNone/>
              <a:defRPr sz="800">
                <a:solidFill>
                  <a:schemeClr val="dk1"/>
                </a:solidFill>
                <a:latin typeface="Arial"/>
                <a:ea typeface="Arial"/>
                <a:cs typeface="Arial"/>
                <a:sym typeface="Arial"/>
              </a:defRPr>
            </a:lvl8pPr>
            <a:lvl9pPr marL="0" lvl="8" indent="0" algn="l">
              <a:spcBef>
                <a:spcPts val="0"/>
              </a:spcBef>
              <a:spcAft>
                <a:spcPts val="0"/>
              </a:spcAft>
              <a:buNone/>
              <a:defRPr sz="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2"/>
        <p:cNvGrpSpPr/>
        <p:nvPr/>
      </p:nvGrpSpPr>
      <p:grpSpPr>
        <a:xfrm>
          <a:off x="0" y="0"/>
          <a:ext cx="0" cy="0"/>
          <a:chOff x="0" y="0"/>
          <a:chExt cx="0" cy="0"/>
        </a:xfrm>
      </p:grpSpPr>
      <p:sp>
        <p:nvSpPr>
          <p:cNvPr id="43" name="Google Shape;43;p18"/>
          <p:cNvSpPr txBox="1">
            <a:spLocks noGrp="1"/>
          </p:cNvSpPr>
          <p:nvPr>
            <p:ph type="title"/>
          </p:nvPr>
        </p:nvSpPr>
        <p:spPr>
          <a:xfrm>
            <a:off x="667512" y="231438"/>
            <a:ext cx="8229600" cy="870162"/>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4" name="Google Shape;44;p18"/>
          <p:cNvSpPr txBox="1">
            <a:spLocks noGrp="1"/>
          </p:cNvSpPr>
          <p:nvPr>
            <p:ph type="body" idx="1"/>
          </p:nvPr>
        </p:nvSpPr>
        <p:spPr>
          <a:xfrm>
            <a:off x="673200" y="1038313"/>
            <a:ext cx="4040188" cy="639762"/>
          </a:xfrm>
          <a:prstGeom prst="rect">
            <a:avLst/>
          </a:prstGeom>
          <a:noFill/>
          <a:ln>
            <a:noFill/>
          </a:ln>
        </p:spPr>
        <p:txBody>
          <a:bodyPr spcFirstLastPara="1" wrap="square" lIns="91425" tIns="45700" rIns="91425" bIns="45700" anchor="b" anchorCtr="0">
            <a:noAutofit/>
          </a:bodyPr>
          <a:lstStyle>
            <a:lvl1pPr marL="457200" lvl="0" indent="-228600" algn="l">
              <a:spcBef>
                <a:spcPts val="280"/>
              </a:spcBef>
              <a:spcAft>
                <a:spcPts val="0"/>
              </a:spcAft>
              <a:buClr>
                <a:schemeClr val="accent1"/>
              </a:buClr>
              <a:buSzPts val="560"/>
              <a:buFont typeface="Arial"/>
              <a:buNone/>
              <a:defRPr sz="1400" b="1"/>
            </a:lvl1pPr>
            <a:lvl2pPr marL="914400" lvl="1" indent="-228600" algn="l">
              <a:spcBef>
                <a:spcPts val="400"/>
              </a:spcBef>
              <a:spcAft>
                <a:spcPts val="0"/>
              </a:spcAft>
              <a:buSzPts val="2000"/>
              <a:buFont typeface="Arial"/>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lnSpc>
                <a:spcPct val="150000"/>
              </a:lnSpc>
              <a:spcBef>
                <a:spcPts val="0"/>
              </a:spcBef>
              <a:spcAft>
                <a:spcPts val="0"/>
              </a:spcAft>
              <a:buClr>
                <a:schemeClr val="dk1"/>
              </a:buClr>
              <a:buSzPts val="1600"/>
              <a:buFont typeface="Arial"/>
              <a:buNone/>
              <a:defRPr sz="1600" b="1"/>
            </a:lvl5pPr>
            <a:lvl6pPr marL="2743200" lvl="5" indent="-228600" algn="l">
              <a:lnSpc>
                <a:spcPct val="150000"/>
              </a:lnSpc>
              <a:spcBef>
                <a:spcPts val="0"/>
              </a:spcBef>
              <a:spcAft>
                <a:spcPts val="0"/>
              </a:spcAft>
              <a:buClr>
                <a:schemeClr val="dk1"/>
              </a:buClr>
              <a:buSzPts val="1600"/>
              <a:buFont typeface="Arial"/>
              <a:buNone/>
              <a:defRPr sz="1600" b="1"/>
            </a:lvl6pPr>
            <a:lvl7pPr marL="3200400" lvl="6" indent="-228600" algn="l">
              <a:lnSpc>
                <a:spcPct val="150000"/>
              </a:lnSpc>
              <a:spcBef>
                <a:spcPts val="0"/>
              </a:spcBef>
              <a:spcAft>
                <a:spcPts val="0"/>
              </a:spcAft>
              <a:buClr>
                <a:schemeClr val="dk1"/>
              </a:buClr>
              <a:buSzPts val="1600"/>
              <a:buFont typeface="Arial"/>
              <a:buNone/>
              <a:defRPr sz="1600" b="1"/>
            </a:lvl7pPr>
            <a:lvl8pPr marL="3657600" lvl="7" indent="-228600" algn="l">
              <a:lnSpc>
                <a:spcPct val="150000"/>
              </a:lnSpc>
              <a:spcBef>
                <a:spcPts val="0"/>
              </a:spcBef>
              <a:spcAft>
                <a:spcPts val="0"/>
              </a:spcAft>
              <a:buClr>
                <a:schemeClr val="dk1"/>
              </a:buClr>
              <a:buSzPts val="1600"/>
              <a:buFont typeface="Arial"/>
              <a:buNone/>
              <a:defRPr sz="1600" b="1"/>
            </a:lvl8pPr>
            <a:lvl9pPr marL="4114800" lvl="8" indent="-228600" algn="l">
              <a:lnSpc>
                <a:spcPct val="150000"/>
              </a:lnSpc>
              <a:spcBef>
                <a:spcPts val="0"/>
              </a:spcBef>
              <a:spcAft>
                <a:spcPts val="0"/>
              </a:spcAft>
              <a:buClr>
                <a:schemeClr val="dk1"/>
              </a:buClr>
              <a:buSzPts val="1600"/>
              <a:buFont typeface="Arial"/>
              <a:buNone/>
              <a:defRPr sz="1600" b="1"/>
            </a:lvl9pPr>
          </a:lstStyle>
          <a:p>
            <a:endParaRPr/>
          </a:p>
        </p:txBody>
      </p:sp>
      <p:sp>
        <p:nvSpPr>
          <p:cNvPr id="45" name="Google Shape;45;p18"/>
          <p:cNvSpPr txBox="1">
            <a:spLocks noGrp="1"/>
          </p:cNvSpPr>
          <p:nvPr>
            <p:ph type="body" idx="2"/>
          </p:nvPr>
        </p:nvSpPr>
        <p:spPr>
          <a:xfrm>
            <a:off x="673200" y="1678075"/>
            <a:ext cx="4040188" cy="3951288"/>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1400"/>
              <a:buNone/>
              <a:defRPr sz="1400"/>
            </a:lvl1pPr>
            <a:lvl2pPr marL="914400" lvl="1" indent="-304800" algn="l">
              <a:spcBef>
                <a:spcPts val="240"/>
              </a:spcBef>
              <a:spcAft>
                <a:spcPts val="0"/>
              </a:spcAft>
              <a:buSzPts val="1200"/>
              <a:buFont typeface="Arial"/>
              <a:buChar char="•"/>
              <a:defRPr sz="1200"/>
            </a:lvl2pPr>
            <a:lvl3pPr marL="1371600" lvl="2" indent="-298450" algn="l">
              <a:spcBef>
                <a:spcPts val="220"/>
              </a:spcBef>
              <a:spcAft>
                <a:spcPts val="0"/>
              </a:spcAft>
              <a:buSzPts val="1100"/>
              <a:buChar char="–"/>
              <a:defRPr sz="1100"/>
            </a:lvl3pPr>
            <a:lvl4pPr marL="1828800" lvl="3" indent="-228600" algn="l">
              <a:spcBef>
                <a:spcPts val="210"/>
              </a:spcBef>
              <a:spcAft>
                <a:spcPts val="0"/>
              </a:spcAft>
              <a:buSzPts val="1400"/>
              <a:buNone/>
              <a:defRPr sz="1050"/>
            </a:lvl4pPr>
            <a:lvl5pPr marL="2286000" lvl="4" indent="-228600" algn="l">
              <a:lnSpc>
                <a:spcPct val="228571"/>
              </a:lnSpc>
              <a:spcBef>
                <a:spcPts val="0"/>
              </a:spcBef>
              <a:spcAft>
                <a:spcPts val="0"/>
              </a:spcAft>
              <a:buSzPts val="1400"/>
              <a:buNone/>
              <a:defRPr sz="1050"/>
            </a:lvl5pPr>
            <a:lvl6pPr marL="2743200" lvl="5" indent="-228600" algn="l">
              <a:lnSpc>
                <a:spcPct val="150000"/>
              </a:lnSpc>
              <a:spcBef>
                <a:spcPts val="0"/>
              </a:spcBef>
              <a:spcAft>
                <a:spcPts val="0"/>
              </a:spcAft>
              <a:buSzPts val="1400"/>
              <a:buNone/>
              <a:defRPr sz="1600"/>
            </a:lvl6pPr>
            <a:lvl7pPr marL="3200400" lvl="6" indent="-228600" algn="l">
              <a:lnSpc>
                <a:spcPct val="150000"/>
              </a:lnSpc>
              <a:spcBef>
                <a:spcPts val="0"/>
              </a:spcBef>
              <a:spcAft>
                <a:spcPts val="0"/>
              </a:spcAft>
              <a:buSzPts val="1400"/>
              <a:buNone/>
              <a:defRPr sz="1600"/>
            </a:lvl7pPr>
            <a:lvl8pPr marL="3657600" lvl="7" indent="-228600" algn="l">
              <a:lnSpc>
                <a:spcPct val="150000"/>
              </a:lnSpc>
              <a:spcBef>
                <a:spcPts val="0"/>
              </a:spcBef>
              <a:spcAft>
                <a:spcPts val="0"/>
              </a:spcAft>
              <a:buSzPts val="1400"/>
              <a:buNone/>
              <a:defRPr sz="1600"/>
            </a:lvl8pPr>
            <a:lvl9pPr marL="4114800" lvl="8" indent="-228600" algn="l">
              <a:lnSpc>
                <a:spcPct val="150000"/>
              </a:lnSpc>
              <a:spcBef>
                <a:spcPts val="0"/>
              </a:spcBef>
              <a:spcAft>
                <a:spcPts val="0"/>
              </a:spcAft>
              <a:buSzPts val="1400"/>
              <a:buNone/>
              <a:defRPr sz="1600"/>
            </a:lvl9pPr>
          </a:lstStyle>
          <a:p>
            <a:endParaRPr/>
          </a:p>
        </p:txBody>
      </p:sp>
      <p:sp>
        <p:nvSpPr>
          <p:cNvPr id="46" name="Google Shape;46;p18"/>
          <p:cNvSpPr txBox="1">
            <a:spLocks noGrp="1"/>
          </p:cNvSpPr>
          <p:nvPr>
            <p:ph type="body" idx="3"/>
          </p:nvPr>
        </p:nvSpPr>
        <p:spPr>
          <a:xfrm>
            <a:off x="4861025" y="1038313"/>
            <a:ext cx="4041775" cy="639762"/>
          </a:xfrm>
          <a:prstGeom prst="rect">
            <a:avLst/>
          </a:prstGeom>
          <a:noFill/>
          <a:ln>
            <a:noFill/>
          </a:ln>
        </p:spPr>
        <p:txBody>
          <a:bodyPr spcFirstLastPara="1" wrap="square" lIns="91425" tIns="45700" rIns="91425" bIns="45700" anchor="b" anchorCtr="0">
            <a:noAutofit/>
          </a:bodyPr>
          <a:lstStyle>
            <a:lvl1pPr marL="457200" lvl="0" indent="-228600" algn="l">
              <a:spcBef>
                <a:spcPts val="280"/>
              </a:spcBef>
              <a:spcAft>
                <a:spcPts val="0"/>
              </a:spcAft>
              <a:buClr>
                <a:schemeClr val="accent1"/>
              </a:buClr>
              <a:buSzPts val="560"/>
              <a:buFont typeface="Arial"/>
              <a:buNone/>
              <a:defRPr sz="1400" b="1"/>
            </a:lvl1pPr>
            <a:lvl2pPr marL="914400" lvl="1" indent="-228600" algn="l">
              <a:spcBef>
                <a:spcPts val="400"/>
              </a:spcBef>
              <a:spcAft>
                <a:spcPts val="0"/>
              </a:spcAft>
              <a:buSzPts val="2000"/>
              <a:buFont typeface="Arial"/>
              <a:buNone/>
              <a:defRPr sz="2000" b="1"/>
            </a:lvl2pPr>
            <a:lvl3pPr marL="1371600" lvl="2" indent="-228600" algn="l">
              <a:spcBef>
                <a:spcPts val="360"/>
              </a:spcBef>
              <a:spcAft>
                <a:spcPts val="0"/>
              </a:spcAft>
              <a:buSzPts val="1800"/>
              <a:buNone/>
              <a:defRPr sz="1800" b="1"/>
            </a:lvl3pPr>
            <a:lvl4pPr marL="1828800" lvl="3" indent="-228600" algn="l">
              <a:spcBef>
                <a:spcPts val="320"/>
              </a:spcBef>
              <a:spcAft>
                <a:spcPts val="0"/>
              </a:spcAft>
              <a:buClr>
                <a:schemeClr val="dk1"/>
              </a:buClr>
              <a:buSzPts val="1600"/>
              <a:buFont typeface="Arial"/>
              <a:buNone/>
              <a:defRPr sz="1600" b="1"/>
            </a:lvl4pPr>
            <a:lvl5pPr marL="2286000" lvl="4" indent="-228600" algn="l">
              <a:lnSpc>
                <a:spcPct val="150000"/>
              </a:lnSpc>
              <a:spcBef>
                <a:spcPts val="0"/>
              </a:spcBef>
              <a:spcAft>
                <a:spcPts val="0"/>
              </a:spcAft>
              <a:buClr>
                <a:schemeClr val="dk1"/>
              </a:buClr>
              <a:buSzPts val="1600"/>
              <a:buFont typeface="Arial"/>
              <a:buNone/>
              <a:defRPr sz="1600" b="1"/>
            </a:lvl5pPr>
            <a:lvl6pPr marL="2743200" lvl="5" indent="-228600" algn="l">
              <a:lnSpc>
                <a:spcPct val="150000"/>
              </a:lnSpc>
              <a:spcBef>
                <a:spcPts val="0"/>
              </a:spcBef>
              <a:spcAft>
                <a:spcPts val="0"/>
              </a:spcAft>
              <a:buClr>
                <a:schemeClr val="dk1"/>
              </a:buClr>
              <a:buSzPts val="1600"/>
              <a:buFont typeface="Arial"/>
              <a:buNone/>
              <a:defRPr sz="1600" b="1"/>
            </a:lvl6pPr>
            <a:lvl7pPr marL="3200400" lvl="6" indent="-228600" algn="l">
              <a:lnSpc>
                <a:spcPct val="150000"/>
              </a:lnSpc>
              <a:spcBef>
                <a:spcPts val="0"/>
              </a:spcBef>
              <a:spcAft>
                <a:spcPts val="0"/>
              </a:spcAft>
              <a:buClr>
                <a:schemeClr val="dk1"/>
              </a:buClr>
              <a:buSzPts val="1600"/>
              <a:buFont typeface="Arial"/>
              <a:buNone/>
              <a:defRPr sz="1600" b="1"/>
            </a:lvl7pPr>
            <a:lvl8pPr marL="3657600" lvl="7" indent="-228600" algn="l">
              <a:lnSpc>
                <a:spcPct val="150000"/>
              </a:lnSpc>
              <a:spcBef>
                <a:spcPts val="0"/>
              </a:spcBef>
              <a:spcAft>
                <a:spcPts val="0"/>
              </a:spcAft>
              <a:buClr>
                <a:schemeClr val="dk1"/>
              </a:buClr>
              <a:buSzPts val="1600"/>
              <a:buFont typeface="Arial"/>
              <a:buNone/>
              <a:defRPr sz="1600" b="1"/>
            </a:lvl8pPr>
            <a:lvl9pPr marL="4114800" lvl="8" indent="-228600" algn="l">
              <a:lnSpc>
                <a:spcPct val="150000"/>
              </a:lnSpc>
              <a:spcBef>
                <a:spcPts val="0"/>
              </a:spcBef>
              <a:spcAft>
                <a:spcPts val="0"/>
              </a:spcAft>
              <a:buClr>
                <a:schemeClr val="dk1"/>
              </a:buClr>
              <a:buSzPts val="1600"/>
              <a:buFont typeface="Arial"/>
              <a:buNone/>
              <a:defRPr sz="1600" b="1"/>
            </a:lvl9pPr>
          </a:lstStyle>
          <a:p>
            <a:endParaRPr/>
          </a:p>
        </p:txBody>
      </p:sp>
      <p:sp>
        <p:nvSpPr>
          <p:cNvPr id="47" name="Google Shape;47;p18"/>
          <p:cNvSpPr txBox="1">
            <a:spLocks noGrp="1"/>
          </p:cNvSpPr>
          <p:nvPr>
            <p:ph type="body" idx="4"/>
          </p:nvPr>
        </p:nvSpPr>
        <p:spPr>
          <a:xfrm>
            <a:off x="4861025" y="1678075"/>
            <a:ext cx="4041775" cy="3951288"/>
          </a:xfrm>
          <a:prstGeom prst="rect">
            <a:avLst/>
          </a:prstGeom>
          <a:noFill/>
          <a:ln>
            <a:noFill/>
          </a:ln>
        </p:spPr>
        <p:txBody>
          <a:bodyPr spcFirstLastPara="1" wrap="square" lIns="91425" tIns="45700" rIns="91425" bIns="45700" anchor="t" anchorCtr="0">
            <a:noAutofit/>
          </a:bodyPr>
          <a:lstStyle>
            <a:lvl1pPr marL="457200" lvl="0" indent="-228600" algn="l">
              <a:spcBef>
                <a:spcPts val="280"/>
              </a:spcBef>
              <a:spcAft>
                <a:spcPts val="0"/>
              </a:spcAft>
              <a:buSzPts val="1400"/>
              <a:buNone/>
              <a:defRPr sz="1400"/>
            </a:lvl1pPr>
            <a:lvl2pPr marL="914400" lvl="1" indent="-304800" algn="l">
              <a:spcBef>
                <a:spcPts val="240"/>
              </a:spcBef>
              <a:spcAft>
                <a:spcPts val="0"/>
              </a:spcAft>
              <a:buSzPts val="1200"/>
              <a:buFont typeface="Arial"/>
              <a:buChar char="•"/>
              <a:defRPr sz="1200"/>
            </a:lvl2pPr>
            <a:lvl3pPr marL="1371600" lvl="2" indent="-298450" algn="l">
              <a:spcBef>
                <a:spcPts val="220"/>
              </a:spcBef>
              <a:spcAft>
                <a:spcPts val="0"/>
              </a:spcAft>
              <a:buSzPts val="1100"/>
              <a:buChar char="–"/>
              <a:defRPr sz="1100"/>
            </a:lvl3pPr>
            <a:lvl4pPr marL="1828800" lvl="3" indent="-228600" algn="l">
              <a:spcBef>
                <a:spcPts val="210"/>
              </a:spcBef>
              <a:spcAft>
                <a:spcPts val="0"/>
              </a:spcAft>
              <a:buSzPts val="1400"/>
              <a:buNone/>
              <a:defRPr sz="1050"/>
            </a:lvl4pPr>
            <a:lvl5pPr marL="2286000" lvl="4" indent="-228600" algn="l">
              <a:lnSpc>
                <a:spcPct val="228571"/>
              </a:lnSpc>
              <a:spcBef>
                <a:spcPts val="0"/>
              </a:spcBef>
              <a:spcAft>
                <a:spcPts val="0"/>
              </a:spcAft>
              <a:buSzPts val="1400"/>
              <a:buNone/>
              <a:defRPr sz="1050"/>
            </a:lvl5pPr>
            <a:lvl6pPr marL="2743200" lvl="5" indent="-228600" algn="l">
              <a:lnSpc>
                <a:spcPct val="150000"/>
              </a:lnSpc>
              <a:spcBef>
                <a:spcPts val="0"/>
              </a:spcBef>
              <a:spcAft>
                <a:spcPts val="0"/>
              </a:spcAft>
              <a:buSzPts val="1400"/>
              <a:buNone/>
              <a:defRPr sz="1600"/>
            </a:lvl6pPr>
            <a:lvl7pPr marL="3200400" lvl="6" indent="-228600" algn="l">
              <a:lnSpc>
                <a:spcPct val="150000"/>
              </a:lnSpc>
              <a:spcBef>
                <a:spcPts val="0"/>
              </a:spcBef>
              <a:spcAft>
                <a:spcPts val="0"/>
              </a:spcAft>
              <a:buSzPts val="1400"/>
              <a:buNone/>
              <a:defRPr sz="1600"/>
            </a:lvl7pPr>
            <a:lvl8pPr marL="3657600" lvl="7" indent="-228600" algn="l">
              <a:lnSpc>
                <a:spcPct val="150000"/>
              </a:lnSpc>
              <a:spcBef>
                <a:spcPts val="0"/>
              </a:spcBef>
              <a:spcAft>
                <a:spcPts val="0"/>
              </a:spcAft>
              <a:buSzPts val="1400"/>
              <a:buNone/>
              <a:defRPr sz="1600"/>
            </a:lvl8pPr>
            <a:lvl9pPr marL="4114800" lvl="8" indent="-228600" algn="l">
              <a:lnSpc>
                <a:spcPct val="150000"/>
              </a:lnSpc>
              <a:spcBef>
                <a:spcPts val="0"/>
              </a:spcBef>
              <a:spcAft>
                <a:spcPts val="0"/>
              </a:spcAft>
              <a:buSzPts val="1400"/>
              <a:buNone/>
              <a:defRPr sz="1600"/>
            </a:lvl9pPr>
          </a:lstStyle>
          <a:p>
            <a:endParaRPr/>
          </a:p>
        </p:txBody>
      </p:sp>
      <p:sp>
        <p:nvSpPr>
          <p:cNvPr id="48" name="Google Shape;48;p18"/>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lvl1pPr marL="0" lvl="0" indent="0" algn="l">
              <a:spcBef>
                <a:spcPts val="0"/>
              </a:spcBef>
              <a:spcAft>
                <a:spcPts val="0"/>
              </a:spcAft>
              <a:buNone/>
              <a:defRPr sz="800">
                <a:solidFill>
                  <a:schemeClr val="dk1"/>
                </a:solidFill>
                <a:latin typeface="Arial"/>
                <a:ea typeface="Arial"/>
                <a:cs typeface="Arial"/>
                <a:sym typeface="Arial"/>
              </a:defRPr>
            </a:lvl1pPr>
            <a:lvl2pPr marL="0" lvl="1" indent="0" algn="l">
              <a:spcBef>
                <a:spcPts val="0"/>
              </a:spcBef>
              <a:spcAft>
                <a:spcPts val="0"/>
              </a:spcAft>
              <a:buNone/>
              <a:defRPr sz="800">
                <a:solidFill>
                  <a:schemeClr val="dk1"/>
                </a:solidFill>
                <a:latin typeface="Arial"/>
                <a:ea typeface="Arial"/>
                <a:cs typeface="Arial"/>
                <a:sym typeface="Arial"/>
              </a:defRPr>
            </a:lvl2pPr>
            <a:lvl3pPr marL="0" lvl="2" indent="0" algn="l">
              <a:spcBef>
                <a:spcPts val="0"/>
              </a:spcBef>
              <a:spcAft>
                <a:spcPts val="0"/>
              </a:spcAft>
              <a:buNone/>
              <a:defRPr sz="800">
                <a:solidFill>
                  <a:schemeClr val="dk1"/>
                </a:solidFill>
                <a:latin typeface="Arial"/>
                <a:ea typeface="Arial"/>
                <a:cs typeface="Arial"/>
                <a:sym typeface="Arial"/>
              </a:defRPr>
            </a:lvl3pPr>
            <a:lvl4pPr marL="0" lvl="3" indent="0" algn="l">
              <a:spcBef>
                <a:spcPts val="0"/>
              </a:spcBef>
              <a:spcAft>
                <a:spcPts val="0"/>
              </a:spcAft>
              <a:buNone/>
              <a:defRPr sz="800">
                <a:solidFill>
                  <a:schemeClr val="dk1"/>
                </a:solidFill>
                <a:latin typeface="Arial"/>
                <a:ea typeface="Arial"/>
                <a:cs typeface="Arial"/>
                <a:sym typeface="Arial"/>
              </a:defRPr>
            </a:lvl4pPr>
            <a:lvl5pPr marL="0" lvl="4" indent="0" algn="l">
              <a:spcBef>
                <a:spcPts val="0"/>
              </a:spcBef>
              <a:spcAft>
                <a:spcPts val="0"/>
              </a:spcAft>
              <a:buNone/>
              <a:defRPr sz="800">
                <a:solidFill>
                  <a:schemeClr val="dk1"/>
                </a:solidFill>
                <a:latin typeface="Arial"/>
                <a:ea typeface="Arial"/>
                <a:cs typeface="Arial"/>
                <a:sym typeface="Arial"/>
              </a:defRPr>
            </a:lvl5pPr>
            <a:lvl6pPr marL="0" lvl="5" indent="0" algn="l">
              <a:spcBef>
                <a:spcPts val="0"/>
              </a:spcBef>
              <a:spcAft>
                <a:spcPts val="0"/>
              </a:spcAft>
              <a:buNone/>
              <a:defRPr sz="800">
                <a:solidFill>
                  <a:schemeClr val="dk1"/>
                </a:solidFill>
                <a:latin typeface="Arial"/>
                <a:ea typeface="Arial"/>
                <a:cs typeface="Arial"/>
                <a:sym typeface="Arial"/>
              </a:defRPr>
            </a:lvl6pPr>
            <a:lvl7pPr marL="0" lvl="6" indent="0" algn="l">
              <a:spcBef>
                <a:spcPts val="0"/>
              </a:spcBef>
              <a:spcAft>
                <a:spcPts val="0"/>
              </a:spcAft>
              <a:buNone/>
              <a:defRPr sz="800">
                <a:solidFill>
                  <a:schemeClr val="dk1"/>
                </a:solidFill>
                <a:latin typeface="Arial"/>
                <a:ea typeface="Arial"/>
                <a:cs typeface="Arial"/>
                <a:sym typeface="Arial"/>
              </a:defRPr>
            </a:lvl7pPr>
            <a:lvl8pPr marL="0" lvl="7" indent="0" algn="l">
              <a:spcBef>
                <a:spcPts val="0"/>
              </a:spcBef>
              <a:spcAft>
                <a:spcPts val="0"/>
              </a:spcAft>
              <a:buNone/>
              <a:defRPr sz="800">
                <a:solidFill>
                  <a:schemeClr val="dk1"/>
                </a:solidFill>
                <a:latin typeface="Arial"/>
                <a:ea typeface="Arial"/>
                <a:cs typeface="Arial"/>
                <a:sym typeface="Arial"/>
              </a:defRPr>
            </a:lvl8pPr>
            <a:lvl9pPr marL="0" lvl="8" indent="0" algn="l">
              <a:spcBef>
                <a:spcPts val="0"/>
              </a:spcBef>
              <a:spcAft>
                <a:spcPts val="0"/>
              </a:spcAft>
              <a:buNone/>
              <a:defRPr sz="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49"/>
        <p:cNvGrpSpPr/>
        <p:nvPr/>
      </p:nvGrpSpPr>
      <p:grpSpPr>
        <a:xfrm>
          <a:off x="0" y="0"/>
          <a:ext cx="0" cy="0"/>
          <a:chOff x="0" y="0"/>
          <a:chExt cx="0" cy="0"/>
        </a:xfrm>
      </p:grpSpPr>
      <p:sp>
        <p:nvSpPr>
          <p:cNvPr id="50" name="Google Shape;50;p19"/>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lvl1pPr marL="0" lvl="0" indent="0" algn="l">
              <a:spcBef>
                <a:spcPts val="0"/>
              </a:spcBef>
              <a:spcAft>
                <a:spcPts val="0"/>
              </a:spcAft>
              <a:buNone/>
              <a:defRPr sz="800">
                <a:solidFill>
                  <a:schemeClr val="dk1"/>
                </a:solidFill>
                <a:latin typeface="Arial"/>
                <a:ea typeface="Arial"/>
                <a:cs typeface="Arial"/>
                <a:sym typeface="Arial"/>
              </a:defRPr>
            </a:lvl1pPr>
            <a:lvl2pPr marL="0" lvl="1" indent="0" algn="l">
              <a:spcBef>
                <a:spcPts val="0"/>
              </a:spcBef>
              <a:spcAft>
                <a:spcPts val="0"/>
              </a:spcAft>
              <a:buNone/>
              <a:defRPr sz="800">
                <a:solidFill>
                  <a:schemeClr val="dk1"/>
                </a:solidFill>
                <a:latin typeface="Arial"/>
                <a:ea typeface="Arial"/>
                <a:cs typeface="Arial"/>
                <a:sym typeface="Arial"/>
              </a:defRPr>
            </a:lvl2pPr>
            <a:lvl3pPr marL="0" lvl="2" indent="0" algn="l">
              <a:spcBef>
                <a:spcPts val="0"/>
              </a:spcBef>
              <a:spcAft>
                <a:spcPts val="0"/>
              </a:spcAft>
              <a:buNone/>
              <a:defRPr sz="800">
                <a:solidFill>
                  <a:schemeClr val="dk1"/>
                </a:solidFill>
                <a:latin typeface="Arial"/>
                <a:ea typeface="Arial"/>
                <a:cs typeface="Arial"/>
                <a:sym typeface="Arial"/>
              </a:defRPr>
            </a:lvl3pPr>
            <a:lvl4pPr marL="0" lvl="3" indent="0" algn="l">
              <a:spcBef>
                <a:spcPts val="0"/>
              </a:spcBef>
              <a:spcAft>
                <a:spcPts val="0"/>
              </a:spcAft>
              <a:buNone/>
              <a:defRPr sz="800">
                <a:solidFill>
                  <a:schemeClr val="dk1"/>
                </a:solidFill>
                <a:latin typeface="Arial"/>
                <a:ea typeface="Arial"/>
                <a:cs typeface="Arial"/>
                <a:sym typeface="Arial"/>
              </a:defRPr>
            </a:lvl4pPr>
            <a:lvl5pPr marL="0" lvl="4" indent="0" algn="l">
              <a:spcBef>
                <a:spcPts val="0"/>
              </a:spcBef>
              <a:spcAft>
                <a:spcPts val="0"/>
              </a:spcAft>
              <a:buNone/>
              <a:defRPr sz="800">
                <a:solidFill>
                  <a:schemeClr val="dk1"/>
                </a:solidFill>
                <a:latin typeface="Arial"/>
                <a:ea typeface="Arial"/>
                <a:cs typeface="Arial"/>
                <a:sym typeface="Arial"/>
              </a:defRPr>
            </a:lvl5pPr>
            <a:lvl6pPr marL="0" lvl="5" indent="0" algn="l">
              <a:spcBef>
                <a:spcPts val="0"/>
              </a:spcBef>
              <a:spcAft>
                <a:spcPts val="0"/>
              </a:spcAft>
              <a:buNone/>
              <a:defRPr sz="800">
                <a:solidFill>
                  <a:schemeClr val="dk1"/>
                </a:solidFill>
                <a:latin typeface="Arial"/>
                <a:ea typeface="Arial"/>
                <a:cs typeface="Arial"/>
                <a:sym typeface="Arial"/>
              </a:defRPr>
            </a:lvl6pPr>
            <a:lvl7pPr marL="0" lvl="6" indent="0" algn="l">
              <a:spcBef>
                <a:spcPts val="0"/>
              </a:spcBef>
              <a:spcAft>
                <a:spcPts val="0"/>
              </a:spcAft>
              <a:buNone/>
              <a:defRPr sz="800">
                <a:solidFill>
                  <a:schemeClr val="dk1"/>
                </a:solidFill>
                <a:latin typeface="Arial"/>
                <a:ea typeface="Arial"/>
                <a:cs typeface="Arial"/>
                <a:sym typeface="Arial"/>
              </a:defRPr>
            </a:lvl7pPr>
            <a:lvl8pPr marL="0" lvl="7" indent="0" algn="l">
              <a:spcBef>
                <a:spcPts val="0"/>
              </a:spcBef>
              <a:spcAft>
                <a:spcPts val="0"/>
              </a:spcAft>
              <a:buNone/>
              <a:defRPr sz="800">
                <a:solidFill>
                  <a:schemeClr val="dk1"/>
                </a:solidFill>
                <a:latin typeface="Arial"/>
                <a:ea typeface="Arial"/>
                <a:cs typeface="Arial"/>
                <a:sym typeface="Arial"/>
              </a:defRPr>
            </a:lvl8pPr>
            <a:lvl9pPr marL="0" lvl="8" indent="0" algn="l">
              <a:spcBef>
                <a:spcPts val="0"/>
              </a:spcBef>
              <a:spcAft>
                <a:spcPts val="0"/>
              </a:spcAft>
              <a:buNone/>
              <a:defRPr sz="800">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1_Title and Content" type="obj">
  <p:cSld name="OBJECT">
    <p:spTree>
      <p:nvGrpSpPr>
        <p:cNvPr id="1" name="Shape 51"/>
        <p:cNvGrpSpPr/>
        <p:nvPr/>
      </p:nvGrpSpPr>
      <p:grpSpPr>
        <a:xfrm>
          <a:off x="0" y="0"/>
          <a:ext cx="0" cy="0"/>
          <a:chOff x="0" y="0"/>
          <a:chExt cx="0" cy="0"/>
        </a:xfrm>
      </p:grpSpPr>
      <p:sp>
        <p:nvSpPr>
          <p:cNvPr id="52" name="Google Shape;52;p20"/>
          <p:cNvSpPr txBox="1">
            <a:spLocks noGrp="1"/>
          </p:cNvSpPr>
          <p:nvPr>
            <p:ph type="title"/>
          </p:nvPr>
        </p:nvSpPr>
        <p:spPr>
          <a:xfrm>
            <a:off x="666750" y="228600"/>
            <a:ext cx="8229600" cy="838200"/>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3" name="Google Shape;53;p20"/>
          <p:cNvSpPr txBox="1">
            <a:spLocks noGrp="1"/>
          </p:cNvSpPr>
          <p:nvPr>
            <p:ph type="body" idx="1"/>
          </p:nvPr>
        </p:nvSpPr>
        <p:spPr>
          <a:xfrm>
            <a:off x="776288" y="1352550"/>
            <a:ext cx="7908925" cy="4886325"/>
          </a:xfrm>
          <a:prstGeom prst="rect">
            <a:avLst/>
          </a:prstGeom>
          <a:noFill/>
          <a:ln>
            <a:noFill/>
          </a:ln>
        </p:spPr>
        <p:txBody>
          <a:bodyPr spcFirstLastPara="1" wrap="square" lIns="91425" tIns="45700" rIns="91425" bIns="45700" anchor="t" anchorCtr="0">
            <a:noAutofit/>
          </a:bodyPr>
          <a:lstStyle>
            <a:lvl1pPr marL="457200" lvl="0" indent="-228600" algn="l">
              <a:spcBef>
                <a:spcPts val="360"/>
              </a:spcBef>
              <a:spcAft>
                <a:spcPts val="0"/>
              </a:spcAft>
              <a:buSzPts val="1400"/>
              <a:buNone/>
              <a:defRPr/>
            </a:lvl1pPr>
            <a:lvl2pPr marL="914400" lvl="1" indent="-342900" algn="l">
              <a:spcBef>
                <a:spcPts val="360"/>
              </a:spcBef>
              <a:spcAft>
                <a:spcPts val="0"/>
              </a:spcAft>
              <a:buSzPts val="1800"/>
              <a:buChar char="•"/>
              <a:defRPr/>
            </a:lvl2pPr>
            <a:lvl3pPr marL="1371600" lvl="2" indent="-342900" algn="l">
              <a:spcBef>
                <a:spcPts val="360"/>
              </a:spcBef>
              <a:spcAft>
                <a:spcPts val="0"/>
              </a:spcAft>
              <a:buSzPts val="1800"/>
              <a:buChar char="–"/>
              <a:defRPr/>
            </a:lvl3pPr>
            <a:lvl4pPr marL="1828800" lvl="3" indent="-228600" algn="l">
              <a:spcBef>
                <a:spcPts val="360"/>
              </a:spcBef>
              <a:spcAft>
                <a:spcPts val="0"/>
              </a:spcAft>
              <a:buSzPts val="1400"/>
              <a:buNone/>
              <a:defRPr/>
            </a:lvl4pPr>
            <a:lvl5pPr marL="2286000" lvl="4" indent="-228600" algn="l">
              <a:lnSpc>
                <a:spcPct val="133333"/>
              </a:lnSpc>
              <a:spcBef>
                <a:spcPts val="0"/>
              </a:spcBef>
              <a:spcAft>
                <a:spcPts val="0"/>
              </a:spcAft>
              <a:buSzPts val="1400"/>
              <a:buNone/>
              <a:defRPr/>
            </a:lvl5pPr>
            <a:lvl6pPr marL="2743200" lvl="5" indent="-228600" algn="l">
              <a:lnSpc>
                <a:spcPct val="133333"/>
              </a:lnSpc>
              <a:spcBef>
                <a:spcPts val="0"/>
              </a:spcBef>
              <a:spcAft>
                <a:spcPts val="0"/>
              </a:spcAft>
              <a:buSzPts val="1400"/>
              <a:buNone/>
              <a:defRPr/>
            </a:lvl6pPr>
            <a:lvl7pPr marL="3200400" lvl="6" indent="-228600" algn="l">
              <a:lnSpc>
                <a:spcPct val="133333"/>
              </a:lnSpc>
              <a:spcBef>
                <a:spcPts val="0"/>
              </a:spcBef>
              <a:spcAft>
                <a:spcPts val="0"/>
              </a:spcAft>
              <a:buSzPts val="1400"/>
              <a:buNone/>
              <a:defRPr/>
            </a:lvl7pPr>
            <a:lvl8pPr marL="3657600" lvl="7" indent="-228600" algn="l">
              <a:lnSpc>
                <a:spcPct val="133333"/>
              </a:lnSpc>
              <a:spcBef>
                <a:spcPts val="0"/>
              </a:spcBef>
              <a:spcAft>
                <a:spcPts val="0"/>
              </a:spcAft>
              <a:buSzPts val="1400"/>
              <a:buNone/>
              <a:defRPr/>
            </a:lvl8pPr>
            <a:lvl9pPr marL="4114800" lvl="8" indent="-228600" algn="l">
              <a:lnSpc>
                <a:spcPct val="133333"/>
              </a:lnSpc>
              <a:spcBef>
                <a:spcPts val="0"/>
              </a:spcBef>
              <a:spcAft>
                <a:spcPts val="0"/>
              </a:spcAft>
              <a:buSzPts val="1400"/>
              <a:buNone/>
              <a:defRPr/>
            </a:lvl9pPr>
          </a:lstStyle>
          <a:p>
            <a:endParaRPr/>
          </a:p>
        </p:txBody>
      </p:sp>
      <p:sp>
        <p:nvSpPr>
          <p:cNvPr id="54" name="Google Shape;54;p20"/>
          <p:cNvSpPr txBox="1">
            <a:spLocks noGrp="1"/>
          </p:cNvSpPr>
          <p:nvPr>
            <p:ph type="dt" idx="10"/>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a:solidFill>
                  <a:schemeClr val="dk1"/>
                </a:solidFill>
                <a:latin typeface="Arial"/>
                <a:ea typeface="Arial"/>
                <a:cs typeface="Arial"/>
                <a:sym typeface="Arial"/>
              </a:defRPr>
            </a:lvl1pPr>
            <a:lvl2pPr marR="0" lvl="1"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dirty="0"/>
          </a:p>
        </p:txBody>
      </p:sp>
      <p:sp>
        <p:nvSpPr>
          <p:cNvPr id="55" name="Google Shape;55;p20"/>
          <p:cNvSpPr txBox="1">
            <a:spLocks noGrp="1"/>
          </p:cNvSpPr>
          <p:nvPr>
            <p:ph type="ftr" idx="11"/>
          </p:nvPr>
        </p:nvSpPr>
        <p:spPr>
          <a:xfrm>
            <a:off x="0" y="0"/>
            <a:ext cx="3000000" cy="30000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a:solidFill>
                  <a:schemeClr val="dk1"/>
                </a:solidFill>
                <a:latin typeface="Arial"/>
                <a:ea typeface="Arial"/>
                <a:cs typeface="Arial"/>
                <a:sym typeface="Arial"/>
              </a:defRPr>
            </a:lvl1pPr>
            <a:lvl2pPr marR="0" lvl="1"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dirty="0"/>
          </a:p>
        </p:txBody>
      </p:sp>
      <p:sp>
        <p:nvSpPr>
          <p:cNvPr id="56" name="Google Shape;56;p20"/>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lvl1pPr marL="0" lvl="0" indent="0" algn="l">
              <a:spcBef>
                <a:spcPts val="0"/>
              </a:spcBef>
              <a:spcAft>
                <a:spcPts val="0"/>
              </a:spcAft>
              <a:buNone/>
              <a:defRPr/>
            </a:lvl1pPr>
            <a:lvl2pPr marL="0" lvl="1" indent="0" algn="l">
              <a:spcBef>
                <a:spcPts val="0"/>
              </a:spcBef>
              <a:spcAft>
                <a:spcPts val="0"/>
              </a:spcAft>
              <a:buNone/>
              <a:defRPr/>
            </a:lvl2pPr>
            <a:lvl3pPr marL="0" lvl="2" indent="0" algn="l">
              <a:spcBef>
                <a:spcPts val="0"/>
              </a:spcBef>
              <a:spcAft>
                <a:spcPts val="0"/>
              </a:spcAft>
              <a:buNone/>
              <a:defRPr/>
            </a:lvl3pPr>
            <a:lvl4pPr marL="0" lvl="3" indent="0" algn="l">
              <a:spcBef>
                <a:spcPts val="0"/>
              </a:spcBef>
              <a:spcAft>
                <a:spcPts val="0"/>
              </a:spcAft>
              <a:buNone/>
              <a:defRPr/>
            </a:lvl4pPr>
            <a:lvl5pPr marL="0" lvl="4" indent="0" algn="l">
              <a:spcBef>
                <a:spcPts val="0"/>
              </a:spcBef>
              <a:spcAft>
                <a:spcPts val="0"/>
              </a:spcAft>
              <a:buNone/>
              <a:defRPr/>
            </a:lvl5pPr>
            <a:lvl6pPr marL="0" lvl="5" indent="0" algn="l">
              <a:spcBef>
                <a:spcPts val="0"/>
              </a:spcBef>
              <a:spcAft>
                <a:spcPts val="0"/>
              </a:spcAft>
              <a:buNone/>
              <a:defRPr/>
            </a:lvl6pPr>
            <a:lvl7pPr marL="0" lvl="6" indent="0" algn="l">
              <a:spcBef>
                <a:spcPts val="0"/>
              </a:spcBef>
              <a:spcAft>
                <a:spcPts val="0"/>
              </a:spcAft>
              <a:buNone/>
              <a:defRPr/>
            </a:lvl7pPr>
            <a:lvl8pPr marL="0" lvl="7" indent="0" algn="l">
              <a:spcBef>
                <a:spcPts val="0"/>
              </a:spcBef>
              <a:spcAft>
                <a:spcPts val="0"/>
              </a:spcAft>
              <a:buNone/>
              <a:defRPr/>
            </a:lvl8pPr>
            <a:lvl9pPr marL="0" lvl="8" indent="0" algn="l">
              <a:spcBef>
                <a:spcPts val="0"/>
              </a:spcBef>
              <a:spcAft>
                <a:spcPts val="0"/>
              </a:spcAft>
              <a:buNone/>
              <a:defRPr/>
            </a:lvl9pPr>
          </a:lstStyle>
          <a:p>
            <a:pPr marL="0" lvl="0" indent="0" algn="l" rtl="0">
              <a:spcBef>
                <a:spcPts val="0"/>
              </a:spcBef>
              <a:spcAft>
                <a:spcPts val="0"/>
              </a:spcAft>
              <a:buNone/>
            </a:pPr>
            <a:fld id="{00000000-1234-1234-1234-123412341234}" type="slidenum">
              <a:rPr lang="en-US"/>
              <a:t>‹#›</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4"/>
          <p:cNvSpPr txBox="1">
            <a:spLocks noGrp="1"/>
          </p:cNvSpPr>
          <p:nvPr>
            <p:ph type="title"/>
          </p:nvPr>
        </p:nvSpPr>
        <p:spPr>
          <a:xfrm>
            <a:off x="666750" y="228600"/>
            <a:ext cx="8229600" cy="838200"/>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24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24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24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24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24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24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24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24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2400" b="0" i="0" u="none" strike="noStrike" cap="none">
                <a:solidFill>
                  <a:schemeClr val="dk1"/>
                </a:solidFill>
                <a:latin typeface="Arial"/>
                <a:ea typeface="Arial"/>
                <a:cs typeface="Arial"/>
                <a:sym typeface="Arial"/>
              </a:defRPr>
            </a:lvl9pPr>
          </a:lstStyle>
          <a:p>
            <a:endParaRPr/>
          </a:p>
        </p:txBody>
      </p:sp>
      <p:sp>
        <p:nvSpPr>
          <p:cNvPr id="11" name="Google Shape;11;p14"/>
          <p:cNvSpPr txBox="1">
            <a:spLocks noGrp="1"/>
          </p:cNvSpPr>
          <p:nvPr>
            <p:ph type="body" idx="1"/>
          </p:nvPr>
        </p:nvSpPr>
        <p:spPr>
          <a:xfrm>
            <a:off x="776288" y="1352550"/>
            <a:ext cx="7908925" cy="48863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320"/>
              </a:spcBef>
              <a:spcAft>
                <a:spcPts val="0"/>
              </a:spcAft>
              <a:buSzPts val="1400"/>
              <a:buNone/>
              <a:defRPr sz="1600" b="1" i="0" u="none" strike="noStrike" cap="none">
                <a:solidFill>
                  <a:schemeClr val="accent1"/>
                </a:solidFill>
                <a:latin typeface="Arial"/>
                <a:ea typeface="Arial"/>
                <a:cs typeface="Arial"/>
                <a:sym typeface="Arial"/>
              </a:defRPr>
            </a:lvl1pPr>
            <a:lvl2pPr marL="914400" marR="0" lvl="1" indent="-317500" algn="l" rtl="0">
              <a:spcBef>
                <a:spcPts val="280"/>
              </a:spcBef>
              <a:spcAft>
                <a:spcPts val="0"/>
              </a:spcAft>
              <a:buClr>
                <a:srgbClr val="978981"/>
              </a:buClr>
              <a:buSzPts val="1400"/>
              <a:buFont typeface="Arial"/>
              <a:buChar char="•"/>
              <a:defRPr sz="1400" b="0" i="0" u="none" strike="noStrike" cap="none">
                <a:solidFill>
                  <a:schemeClr val="dk1"/>
                </a:solidFill>
                <a:latin typeface="Arial"/>
                <a:ea typeface="Arial"/>
                <a:cs typeface="Arial"/>
                <a:sym typeface="Arial"/>
              </a:defRPr>
            </a:lvl2pPr>
            <a:lvl3pPr marL="1371600" marR="0" lvl="2" indent="-304800" algn="l" rtl="0">
              <a:spcBef>
                <a:spcPts val="240"/>
              </a:spcBef>
              <a:spcAft>
                <a:spcPts val="0"/>
              </a:spcAft>
              <a:buClr>
                <a:schemeClr val="accent1"/>
              </a:buClr>
              <a:buSzPts val="1200"/>
              <a:buFont typeface="Arial"/>
              <a:buChar char="–"/>
              <a:defRPr sz="1200" b="0" i="0" u="none" strike="noStrike" cap="none">
                <a:solidFill>
                  <a:schemeClr val="accent1"/>
                </a:solidFill>
                <a:latin typeface="Arial"/>
                <a:ea typeface="Arial"/>
                <a:cs typeface="Arial"/>
                <a:sym typeface="Arial"/>
              </a:defRPr>
            </a:lvl3pPr>
            <a:lvl4pPr marL="1828800" marR="0" lvl="3" indent="-228600" algn="l" rtl="0">
              <a:spcBef>
                <a:spcPts val="24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lnSpc>
                <a:spcPct val="171428"/>
              </a:lnSpc>
              <a:spcBef>
                <a:spcPts val="0"/>
              </a:spcBef>
              <a:spcAft>
                <a:spcPts val="0"/>
              </a:spcAft>
              <a:buSzPts val="1400"/>
              <a:buNone/>
              <a:defRPr sz="1400" b="0" i="0" u="none" strike="noStrike" cap="none">
                <a:solidFill>
                  <a:schemeClr val="dk1"/>
                </a:solidFill>
                <a:latin typeface="Arial"/>
                <a:ea typeface="Arial"/>
                <a:cs typeface="Arial"/>
                <a:sym typeface="Arial"/>
              </a:defRPr>
            </a:lvl5pPr>
            <a:lvl6pPr marL="2743200" marR="0" lvl="5" indent="-228600" algn="l" rtl="0">
              <a:lnSpc>
                <a:spcPct val="171428"/>
              </a:lnSpc>
              <a:spcBef>
                <a:spcPts val="0"/>
              </a:spcBef>
              <a:spcAft>
                <a:spcPts val="0"/>
              </a:spcAft>
              <a:buSzPts val="1400"/>
              <a:buNone/>
              <a:defRPr sz="1400" b="0" i="0" u="none" strike="noStrike" cap="none">
                <a:solidFill>
                  <a:schemeClr val="dk1"/>
                </a:solidFill>
                <a:latin typeface="Arial"/>
                <a:ea typeface="Arial"/>
                <a:cs typeface="Arial"/>
                <a:sym typeface="Arial"/>
              </a:defRPr>
            </a:lvl6pPr>
            <a:lvl7pPr marL="3200400" marR="0" lvl="6" indent="-228600" algn="l" rtl="0">
              <a:lnSpc>
                <a:spcPct val="171428"/>
              </a:lnSpc>
              <a:spcBef>
                <a:spcPts val="0"/>
              </a:spcBef>
              <a:spcAft>
                <a:spcPts val="0"/>
              </a:spcAft>
              <a:buSzPts val="1400"/>
              <a:buNone/>
              <a:defRPr sz="1400" b="0" i="0" u="none" strike="noStrike" cap="none">
                <a:solidFill>
                  <a:schemeClr val="dk1"/>
                </a:solidFill>
                <a:latin typeface="Arial"/>
                <a:ea typeface="Arial"/>
                <a:cs typeface="Arial"/>
                <a:sym typeface="Arial"/>
              </a:defRPr>
            </a:lvl7pPr>
            <a:lvl8pPr marL="3657600" marR="0" lvl="7" indent="-228600" algn="l" rtl="0">
              <a:lnSpc>
                <a:spcPct val="171428"/>
              </a:lnSpc>
              <a:spcBef>
                <a:spcPts val="0"/>
              </a:spcBef>
              <a:spcAft>
                <a:spcPts val="0"/>
              </a:spcAft>
              <a:buSzPts val="1400"/>
              <a:buNone/>
              <a:defRPr sz="1400" b="0" i="0" u="none" strike="noStrike" cap="none">
                <a:solidFill>
                  <a:schemeClr val="dk1"/>
                </a:solidFill>
                <a:latin typeface="Arial"/>
                <a:ea typeface="Arial"/>
                <a:cs typeface="Arial"/>
                <a:sym typeface="Arial"/>
              </a:defRPr>
            </a:lvl8pPr>
            <a:lvl9pPr marL="4114800" marR="0" lvl="8" indent="-228600" algn="l" rtl="0">
              <a:lnSpc>
                <a:spcPct val="171428"/>
              </a:lnSpc>
              <a:spcBef>
                <a:spcPts val="0"/>
              </a:spcBef>
              <a:spcAft>
                <a:spcPts val="0"/>
              </a:spcAft>
              <a:buSzPts val="1400"/>
              <a:buNone/>
              <a:defRPr sz="1400" b="0" i="0" u="none" strike="noStrike" cap="none">
                <a:solidFill>
                  <a:schemeClr val="dk1"/>
                </a:solidFill>
                <a:latin typeface="Arial"/>
                <a:ea typeface="Arial"/>
                <a:cs typeface="Arial"/>
                <a:sym typeface="Arial"/>
              </a:defRPr>
            </a:lvl9pPr>
          </a:lstStyle>
          <a:p>
            <a:endParaRPr/>
          </a:p>
        </p:txBody>
      </p:sp>
      <p:sp>
        <p:nvSpPr>
          <p:cNvPr id="12" name="Google Shape;12;p14"/>
          <p:cNvSpPr/>
          <p:nvPr/>
        </p:nvSpPr>
        <p:spPr>
          <a:xfrm>
            <a:off x="0" y="0"/>
            <a:ext cx="333375" cy="6858000"/>
          </a:xfrm>
          <a:prstGeom prst="rect">
            <a:avLst/>
          </a:prstGeom>
          <a:solidFill>
            <a:schemeClr val="hlink"/>
          </a:solid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endParaRPr sz="1200" b="0" i="0" u="none" strike="noStrike" cap="none" dirty="0">
              <a:solidFill>
                <a:schemeClr val="dk1"/>
              </a:solidFill>
              <a:latin typeface="Arial"/>
              <a:ea typeface="Arial"/>
              <a:cs typeface="Arial"/>
              <a:sym typeface="Arial"/>
            </a:endParaRPr>
          </a:p>
        </p:txBody>
      </p:sp>
      <p:sp>
        <p:nvSpPr>
          <p:cNvPr id="13" name="Google Shape;13;p14"/>
          <p:cNvSpPr/>
          <p:nvPr/>
        </p:nvSpPr>
        <p:spPr>
          <a:xfrm>
            <a:off x="0" y="0"/>
            <a:ext cx="333375" cy="180975"/>
          </a:xfrm>
          <a:prstGeom prst="rect">
            <a:avLst/>
          </a:prstGeom>
          <a:solidFill>
            <a:schemeClr val="dk1"/>
          </a:solidFill>
          <a:ln>
            <a:noFill/>
          </a:ln>
        </p:spPr>
        <p:txBody>
          <a:bodyPr spcFirstLastPara="1" wrap="square" lIns="91425" tIns="45700" rIns="91425" bIns="45700" anchor="ctr" anchorCtr="0">
            <a:spAutoFit/>
          </a:bodyPr>
          <a:lstStyle/>
          <a:p>
            <a:pPr marL="0" marR="0" lvl="0" indent="0" algn="ctr" rtl="0">
              <a:spcBef>
                <a:spcPts val="0"/>
              </a:spcBef>
              <a:spcAft>
                <a:spcPts val="0"/>
              </a:spcAft>
              <a:buNone/>
            </a:pPr>
            <a:endParaRPr sz="1200" b="0" i="0" u="none" strike="noStrike" cap="none" dirty="0">
              <a:solidFill>
                <a:schemeClr val="dk1"/>
              </a:solidFill>
              <a:latin typeface="Arial"/>
              <a:ea typeface="Arial"/>
              <a:cs typeface="Arial"/>
              <a:sym typeface="Arial"/>
            </a:endParaRPr>
          </a:p>
        </p:txBody>
      </p:sp>
      <p:grpSp>
        <p:nvGrpSpPr>
          <p:cNvPr id="14" name="Google Shape;14;p14"/>
          <p:cNvGrpSpPr/>
          <p:nvPr/>
        </p:nvGrpSpPr>
        <p:grpSpPr>
          <a:xfrm>
            <a:off x="0" y="6223000"/>
            <a:ext cx="314325" cy="635000"/>
            <a:chOff x="0" y="3840"/>
            <a:chExt cx="198" cy="480"/>
          </a:xfrm>
        </p:grpSpPr>
        <p:cxnSp>
          <p:nvCxnSpPr>
            <p:cNvPr id="15" name="Google Shape;15;p14"/>
            <p:cNvCxnSpPr/>
            <p:nvPr/>
          </p:nvCxnSpPr>
          <p:spPr>
            <a:xfrm>
              <a:off x="18"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16" name="Google Shape;16;p14"/>
            <p:cNvCxnSpPr/>
            <p:nvPr/>
          </p:nvCxnSpPr>
          <p:spPr>
            <a:xfrm>
              <a:off x="36"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17" name="Google Shape;17;p14"/>
            <p:cNvCxnSpPr/>
            <p:nvPr/>
          </p:nvCxnSpPr>
          <p:spPr>
            <a:xfrm>
              <a:off x="54"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18" name="Google Shape;18;p14"/>
            <p:cNvCxnSpPr/>
            <p:nvPr/>
          </p:nvCxnSpPr>
          <p:spPr>
            <a:xfrm>
              <a:off x="72"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19" name="Google Shape;19;p14"/>
            <p:cNvCxnSpPr/>
            <p:nvPr/>
          </p:nvCxnSpPr>
          <p:spPr>
            <a:xfrm>
              <a:off x="90"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0" name="Google Shape;20;p14"/>
            <p:cNvCxnSpPr/>
            <p:nvPr/>
          </p:nvCxnSpPr>
          <p:spPr>
            <a:xfrm>
              <a:off x="108"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1" name="Google Shape;21;p14"/>
            <p:cNvCxnSpPr/>
            <p:nvPr/>
          </p:nvCxnSpPr>
          <p:spPr>
            <a:xfrm>
              <a:off x="126"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2" name="Google Shape;22;p14"/>
            <p:cNvCxnSpPr/>
            <p:nvPr/>
          </p:nvCxnSpPr>
          <p:spPr>
            <a:xfrm>
              <a:off x="144"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3" name="Google Shape;23;p14"/>
            <p:cNvCxnSpPr/>
            <p:nvPr/>
          </p:nvCxnSpPr>
          <p:spPr>
            <a:xfrm>
              <a:off x="0"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4" name="Google Shape;24;p14"/>
            <p:cNvCxnSpPr/>
            <p:nvPr/>
          </p:nvCxnSpPr>
          <p:spPr>
            <a:xfrm>
              <a:off x="162"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5" name="Google Shape;25;p14"/>
            <p:cNvCxnSpPr/>
            <p:nvPr/>
          </p:nvCxnSpPr>
          <p:spPr>
            <a:xfrm>
              <a:off x="180" y="3840"/>
              <a:ext cx="0" cy="480"/>
            </a:xfrm>
            <a:prstGeom prst="straightConnector1">
              <a:avLst/>
            </a:prstGeom>
            <a:noFill/>
            <a:ln w="9525" cap="flat" cmpd="sng">
              <a:solidFill>
                <a:schemeClr val="lt1"/>
              </a:solidFill>
              <a:prstDash val="solid"/>
              <a:round/>
              <a:headEnd type="none" w="med" len="med"/>
              <a:tailEnd type="none" w="med" len="med"/>
            </a:ln>
          </p:spPr>
        </p:cxnSp>
        <p:cxnSp>
          <p:nvCxnSpPr>
            <p:cNvPr id="26" name="Google Shape;26;p14"/>
            <p:cNvCxnSpPr/>
            <p:nvPr/>
          </p:nvCxnSpPr>
          <p:spPr>
            <a:xfrm>
              <a:off x="198" y="3840"/>
              <a:ext cx="0" cy="480"/>
            </a:xfrm>
            <a:prstGeom prst="straightConnector1">
              <a:avLst/>
            </a:prstGeom>
            <a:noFill/>
            <a:ln w="9525" cap="flat" cmpd="sng">
              <a:solidFill>
                <a:schemeClr val="lt1"/>
              </a:solidFill>
              <a:prstDash val="solid"/>
              <a:round/>
              <a:headEnd type="none" w="med" len="med"/>
              <a:tailEnd type="none" w="med" len="med"/>
            </a:ln>
          </p:spPr>
        </p:cxnSp>
      </p:grpSp>
      <p:sp>
        <p:nvSpPr>
          <p:cNvPr id="27" name="Google Shape;27;p14"/>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spcAft>
                <a:spcPts val="0"/>
              </a:spcAft>
              <a:buNone/>
              <a:defRPr sz="800" b="0" i="0" u="none" strike="noStrike" cap="none">
                <a:solidFill>
                  <a:schemeClr val="dk1"/>
                </a:solidFill>
                <a:latin typeface="Arial"/>
                <a:ea typeface="Arial"/>
                <a:cs typeface="Arial"/>
                <a:sym typeface="Arial"/>
              </a:defRPr>
            </a:lvl1pPr>
            <a:lvl2pPr marL="0" marR="0" lvl="1" indent="0" algn="l" rtl="0">
              <a:spcBef>
                <a:spcPts val="0"/>
              </a:spcBef>
              <a:spcAft>
                <a:spcPts val="0"/>
              </a:spcAft>
              <a:buNone/>
              <a:defRPr sz="800" b="0" i="0" u="none" strike="noStrike" cap="none">
                <a:solidFill>
                  <a:schemeClr val="dk1"/>
                </a:solidFill>
                <a:latin typeface="Arial"/>
                <a:ea typeface="Arial"/>
                <a:cs typeface="Arial"/>
                <a:sym typeface="Arial"/>
              </a:defRPr>
            </a:lvl2pPr>
            <a:lvl3pPr marL="0" marR="0" lvl="2" indent="0" algn="l" rtl="0">
              <a:spcBef>
                <a:spcPts val="0"/>
              </a:spcBef>
              <a:spcAft>
                <a:spcPts val="0"/>
              </a:spcAft>
              <a:buNone/>
              <a:defRPr sz="800" b="0" i="0" u="none" strike="noStrike" cap="none">
                <a:solidFill>
                  <a:schemeClr val="dk1"/>
                </a:solidFill>
                <a:latin typeface="Arial"/>
                <a:ea typeface="Arial"/>
                <a:cs typeface="Arial"/>
                <a:sym typeface="Arial"/>
              </a:defRPr>
            </a:lvl3pPr>
            <a:lvl4pPr marL="0" marR="0" lvl="3" indent="0" algn="l" rtl="0">
              <a:spcBef>
                <a:spcPts val="0"/>
              </a:spcBef>
              <a:spcAft>
                <a:spcPts val="0"/>
              </a:spcAft>
              <a:buNone/>
              <a:defRPr sz="800" b="0" i="0" u="none" strike="noStrike" cap="none">
                <a:solidFill>
                  <a:schemeClr val="dk1"/>
                </a:solidFill>
                <a:latin typeface="Arial"/>
                <a:ea typeface="Arial"/>
                <a:cs typeface="Arial"/>
                <a:sym typeface="Arial"/>
              </a:defRPr>
            </a:lvl4pPr>
            <a:lvl5pPr marL="0" marR="0" lvl="4" indent="0" algn="l" rtl="0">
              <a:spcBef>
                <a:spcPts val="0"/>
              </a:spcBef>
              <a:spcAft>
                <a:spcPts val="0"/>
              </a:spcAft>
              <a:buNone/>
              <a:defRPr sz="800" b="0" i="0" u="none" strike="noStrike" cap="none">
                <a:solidFill>
                  <a:schemeClr val="dk1"/>
                </a:solidFill>
                <a:latin typeface="Arial"/>
                <a:ea typeface="Arial"/>
                <a:cs typeface="Arial"/>
                <a:sym typeface="Arial"/>
              </a:defRPr>
            </a:lvl5pPr>
            <a:lvl6pPr marL="0" marR="0" lvl="5" indent="0" algn="l" rtl="0">
              <a:spcBef>
                <a:spcPts val="0"/>
              </a:spcBef>
              <a:spcAft>
                <a:spcPts val="0"/>
              </a:spcAft>
              <a:buNone/>
              <a:defRPr sz="800" b="0" i="0" u="none" strike="noStrike" cap="none">
                <a:solidFill>
                  <a:schemeClr val="dk1"/>
                </a:solidFill>
                <a:latin typeface="Arial"/>
                <a:ea typeface="Arial"/>
                <a:cs typeface="Arial"/>
                <a:sym typeface="Arial"/>
              </a:defRPr>
            </a:lvl6pPr>
            <a:lvl7pPr marL="0" marR="0" lvl="6" indent="0" algn="l" rtl="0">
              <a:spcBef>
                <a:spcPts val="0"/>
              </a:spcBef>
              <a:spcAft>
                <a:spcPts val="0"/>
              </a:spcAft>
              <a:buNone/>
              <a:defRPr sz="800" b="0" i="0" u="none" strike="noStrike" cap="none">
                <a:solidFill>
                  <a:schemeClr val="dk1"/>
                </a:solidFill>
                <a:latin typeface="Arial"/>
                <a:ea typeface="Arial"/>
                <a:cs typeface="Arial"/>
                <a:sym typeface="Arial"/>
              </a:defRPr>
            </a:lvl7pPr>
            <a:lvl8pPr marL="0" marR="0" lvl="7" indent="0" algn="l" rtl="0">
              <a:spcBef>
                <a:spcPts val="0"/>
              </a:spcBef>
              <a:spcAft>
                <a:spcPts val="0"/>
              </a:spcAft>
              <a:buNone/>
              <a:defRPr sz="800" b="0" i="0" u="none" strike="noStrike" cap="none">
                <a:solidFill>
                  <a:schemeClr val="dk1"/>
                </a:solidFill>
                <a:latin typeface="Arial"/>
                <a:ea typeface="Arial"/>
                <a:cs typeface="Arial"/>
                <a:sym typeface="Arial"/>
              </a:defRPr>
            </a:lvl8pPr>
            <a:lvl9pPr marL="0" marR="0" lvl="8" indent="0" algn="l" rtl="0">
              <a:spcBef>
                <a:spcPts val="0"/>
              </a:spcBef>
              <a:spcAft>
                <a:spcPts val="0"/>
              </a:spcAft>
              <a:buNone/>
              <a:defRPr sz="800" b="0" i="0" u="none" strike="noStrike" cap="none">
                <a:solidFill>
                  <a:schemeClr val="dk1"/>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t>‹#›</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sp>
        <p:nvSpPr>
          <p:cNvPr id="62" name="Google Shape;62;p1"/>
          <p:cNvSpPr txBox="1">
            <a:spLocks noGrp="1"/>
          </p:cNvSpPr>
          <p:nvPr>
            <p:ph type="subTitle" idx="1"/>
          </p:nvPr>
        </p:nvSpPr>
        <p:spPr>
          <a:xfrm>
            <a:off x="683418" y="2425738"/>
            <a:ext cx="7772400" cy="1255887"/>
          </a:xfrm>
          <a:prstGeom prst="rect">
            <a:avLst/>
          </a:prstGeom>
          <a:noFill/>
          <a:ln>
            <a:noFill/>
          </a:ln>
        </p:spPr>
        <p:txBody>
          <a:bodyPr spcFirstLastPara="1" wrap="square" lIns="91425" tIns="45700" rIns="91425" bIns="45700" anchor="t" anchorCtr="0">
            <a:noAutofit/>
          </a:bodyPr>
          <a:lstStyle/>
          <a:p>
            <a:pPr marL="0" lvl="0" indent="0" algn="ctr" rtl="0">
              <a:spcBef>
                <a:spcPts val="0"/>
              </a:spcBef>
              <a:spcAft>
                <a:spcPts val="0"/>
              </a:spcAft>
              <a:buNone/>
            </a:pPr>
            <a:r>
              <a:rPr lang="en-US" sz="3600" b="0" dirty="0"/>
              <a:t>GFF HOA Open Meeting</a:t>
            </a:r>
            <a:endParaRPr dirty="0"/>
          </a:p>
          <a:p>
            <a:pPr marL="0" lvl="0" indent="0" algn="ctr" rtl="0">
              <a:spcBef>
                <a:spcPts val="560"/>
              </a:spcBef>
              <a:spcAft>
                <a:spcPts val="0"/>
              </a:spcAft>
              <a:buNone/>
            </a:pPr>
            <a:r>
              <a:rPr lang="en-US" b="0" dirty="0"/>
              <a:t>January 29, 2025</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11">
          <a:extLst>
            <a:ext uri="{FF2B5EF4-FFF2-40B4-BE49-F238E27FC236}">
              <a16:creationId xmlns:a16="http://schemas.microsoft.com/office/drawing/2014/main" id="{BE5C425E-FA3C-8652-6B87-AF5BCC5305A9}"/>
            </a:ext>
          </a:extLst>
        </p:cNvPr>
        <p:cNvGrpSpPr/>
        <p:nvPr/>
      </p:nvGrpSpPr>
      <p:grpSpPr>
        <a:xfrm>
          <a:off x="0" y="0"/>
          <a:ext cx="0" cy="0"/>
          <a:chOff x="0" y="0"/>
          <a:chExt cx="0" cy="0"/>
        </a:xfrm>
      </p:grpSpPr>
      <p:sp>
        <p:nvSpPr>
          <p:cNvPr id="112" name="Google Shape;112;p8">
            <a:extLst>
              <a:ext uri="{FF2B5EF4-FFF2-40B4-BE49-F238E27FC236}">
                <a16:creationId xmlns:a16="http://schemas.microsoft.com/office/drawing/2014/main" id="{CE86A978-C272-3D07-B3CA-69C6B96AF464}"/>
              </a:ext>
            </a:extLst>
          </p:cNvPr>
          <p:cNvSpPr txBox="1">
            <a:spLocks noGrp="1"/>
          </p:cNvSpPr>
          <p:nvPr>
            <p:ph type="title"/>
          </p:nvPr>
        </p:nvSpPr>
        <p:spPr>
          <a:xfrm>
            <a:off x="666750" y="228600"/>
            <a:ext cx="8229600" cy="474133"/>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None/>
            </a:pPr>
            <a:r>
              <a:rPr lang="en-US" sz="2000" b="1" dirty="0" err="1"/>
              <a:t>Adhoc</a:t>
            </a:r>
            <a:r>
              <a:rPr lang="en-US" sz="2000" b="1" dirty="0"/>
              <a:t> Landscaping Projects </a:t>
            </a:r>
            <a:r>
              <a:rPr lang="en-US" sz="1600" b="1" dirty="0"/>
              <a:t>(not included in Morin’s annual contract)</a:t>
            </a:r>
            <a:endParaRPr sz="1600" dirty="0"/>
          </a:p>
        </p:txBody>
      </p:sp>
      <p:sp>
        <p:nvSpPr>
          <p:cNvPr id="113" name="Google Shape;113;p8">
            <a:extLst>
              <a:ext uri="{FF2B5EF4-FFF2-40B4-BE49-F238E27FC236}">
                <a16:creationId xmlns:a16="http://schemas.microsoft.com/office/drawing/2014/main" id="{A8E34877-FE3C-2342-AE70-6CC06EE9405B}"/>
              </a:ext>
            </a:extLst>
          </p:cNvPr>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10</a:t>
            </a:fld>
            <a:endParaRPr dirty="0"/>
          </a:p>
        </p:txBody>
      </p:sp>
      <p:sp>
        <p:nvSpPr>
          <p:cNvPr id="3" name="Text Placeholder 2">
            <a:extLst>
              <a:ext uri="{FF2B5EF4-FFF2-40B4-BE49-F238E27FC236}">
                <a16:creationId xmlns:a16="http://schemas.microsoft.com/office/drawing/2014/main" id="{8A222F24-53D2-5964-B5EB-52557E4D6D75}"/>
              </a:ext>
            </a:extLst>
          </p:cNvPr>
          <p:cNvSpPr>
            <a:spLocks noGrp="1"/>
          </p:cNvSpPr>
          <p:nvPr>
            <p:ph type="body" idx="1"/>
          </p:nvPr>
        </p:nvSpPr>
        <p:spPr>
          <a:xfrm>
            <a:off x="682906" y="1159932"/>
            <a:ext cx="8264324" cy="5494867"/>
          </a:xfrm>
        </p:spPr>
        <p:txBody>
          <a:bodyPr/>
          <a:lstStyle/>
          <a:p>
            <a:pPr algn="l"/>
            <a:r>
              <a:rPr lang="en-US" sz="1800" b="0" i="0" dirty="0">
                <a:effectLst/>
                <a:latin typeface="Arial" panose="020B0604020202020204" pitchFamily="34" charset="0"/>
              </a:rPr>
              <a:t>Turf Install on Greenfield Parkway Center Median Island - $5985</a:t>
            </a:r>
          </a:p>
          <a:p>
            <a:pPr lvl="1"/>
            <a:r>
              <a:rPr lang="en-US" sz="1400" dirty="0">
                <a:latin typeface="Arial" panose="020B0604020202020204" pitchFamily="34" charset="0"/>
              </a:rPr>
              <a:t>Remove existing small shrubs and daylilies and ornamental grasses</a:t>
            </a:r>
          </a:p>
          <a:p>
            <a:pPr lvl="1"/>
            <a:r>
              <a:rPr lang="en-US" sz="1400" b="0" i="0" dirty="0">
                <a:effectLst/>
                <a:latin typeface="Arial" panose="020B0604020202020204" pitchFamily="34" charset="0"/>
              </a:rPr>
              <a:t>Add compost and soil and raise to grade</a:t>
            </a:r>
          </a:p>
          <a:p>
            <a:pPr lvl="1"/>
            <a:r>
              <a:rPr lang="en-US" sz="1400" dirty="0">
                <a:latin typeface="Arial" panose="020B0604020202020204" pitchFamily="34" charset="0"/>
              </a:rPr>
              <a:t>Install Metro Blend grass seed (rye/bluegrass mix)</a:t>
            </a:r>
          </a:p>
          <a:p>
            <a:pPr lvl="1"/>
            <a:r>
              <a:rPr lang="en-US" sz="1400" b="0" i="0" dirty="0">
                <a:effectLst/>
                <a:latin typeface="Arial" panose="020B0604020202020204" pitchFamily="34" charset="0"/>
              </a:rPr>
              <a:t>Apply starter fertilizer</a:t>
            </a:r>
          </a:p>
          <a:p>
            <a:pPr lvl="1"/>
            <a:endParaRPr lang="en-US" sz="1800" dirty="0">
              <a:latin typeface="Arial" panose="020B0604020202020204" pitchFamily="34" charset="0"/>
            </a:endParaRPr>
          </a:p>
          <a:p>
            <a:pPr algn="l"/>
            <a:r>
              <a:rPr lang="en-US" sz="1800" b="0" i="0" dirty="0">
                <a:effectLst/>
                <a:latin typeface="Arial" panose="020B0604020202020204" pitchFamily="34" charset="0"/>
              </a:rPr>
              <a:t>Pruning/Tree Limbing Up/ Tree Removal - $5980</a:t>
            </a:r>
          </a:p>
          <a:p>
            <a:pPr lvl="1"/>
            <a:r>
              <a:rPr lang="en-US" sz="1400" b="0" i="0" dirty="0">
                <a:effectLst/>
                <a:latin typeface="Arial" panose="020B0604020202020204" pitchFamily="34" charset="0"/>
              </a:rPr>
              <a:t>Response to Town Letter regarding Plowing and scheduled maintenance of ornamental fruit trees</a:t>
            </a:r>
          </a:p>
          <a:p>
            <a:pPr lvl="1"/>
            <a:endParaRPr lang="en-US" sz="1800" b="0" i="0" dirty="0">
              <a:effectLst/>
              <a:latin typeface="Arial" panose="020B0604020202020204" pitchFamily="34" charset="0"/>
            </a:endParaRPr>
          </a:p>
          <a:p>
            <a:pPr algn="l"/>
            <a:r>
              <a:rPr lang="en-US" sz="1800" b="0" dirty="0">
                <a:latin typeface="Arial" panose="020B0604020202020204" pitchFamily="34" charset="0"/>
              </a:rPr>
              <a:t>Create play area for children corner Baileys / Adams Green - $2890</a:t>
            </a:r>
          </a:p>
          <a:p>
            <a:pPr lvl="1"/>
            <a:r>
              <a:rPr lang="en-US" sz="1400" b="0" dirty="0">
                <a:latin typeface="Arial" panose="020B0604020202020204" pitchFamily="34" charset="0"/>
              </a:rPr>
              <a:t>Clean Entire Woods Area Located Corner of Baileys/Adams Green</a:t>
            </a:r>
          </a:p>
          <a:p>
            <a:pPr lvl="1"/>
            <a:r>
              <a:rPr lang="en-US" sz="1400" dirty="0">
                <a:latin typeface="Arial" panose="020B0604020202020204" pitchFamily="34" charset="0"/>
              </a:rPr>
              <a:t>Blow out leaves, sticks loose debris around large granite boulders</a:t>
            </a:r>
          </a:p>
          <a:p>
            <a:pPr lvl="1"/>
            <a:r>
              <a:rPr lang="en-US" sz="1400" b="0" dirty="0">
                <a:latin typeface="Arial" panose="020B0604020202020204" pitchFamily="34" charset="0"/>
              </a:rPr>
              <a:t>Cut down flush to ground all saplings</a:t>
            </a:r>
            <a:r>
              <a:rPr lang="en-US" sz="1400" dirty="0">
                <a:latin typeface="Arial" panose="020B0604020202020204" pitchFamily="34" charset="0"/>
              </a:rPr>
              <a:t>/mini trees with &lt; 4” caliper</a:t>
            </a:r>
            <a:endParaRPr lang="en-US" sz="1400" b="0" dirty="0">
              <a:latin typeface="Arial" panose="020B0604020202020204" pitchFamily="34" charset="0"/>
            </a:endParaRPr>
          </a:p>
          <a:p>
            <a:pPr algn="l"/>
            <a:endParaRPr lang="en-US" sz="1800" b="0" i="0" dirty="0">
              <a:effectLst/>
              <a:latin typeface="Arial" panose="020B0604020202020204" pitchFamily="34" charset="0"/>
            </a:endParaRPr>
          </a:p>
          <a:p>
            <a:pPr algn="l"/>
            <a:r>
              <a:rPr lang="en-US" sz="1800" b="0" i="0" dirty="0">
                <a:effectLst/>
                <a:latin typeface="Arial" panose="020B0604020202020204" pitchFamily="34" charset="0"/>
              </a:rPr>
              <a:t>Create plant bed edges Wallace Rd. / </a:t>
            </a:r>
            <a:r>
              <a:rPr lang="en-US" sz="1800" b="0" i="0" dirty="0" err="1">
                <a:effectLst/>
                <a:latin typeface="Arial" panose="020B0604020202020204" pitchFamily="34" charset="0"/>
              </a:rPr>
              <a:t>GFParkway</a:t>
            </a:r>
            <a:r>
              <a:rPr lang="en-US" sz="1800" b="0" i="0" dirty="0">
                <a:effectLst/>
                <a:latin typeface="Arial" panose="020B0604020202020204" pitchFamily="34" charset="0"/>
              </a:rPr>
              <a:t> - $2565</a:t>
            </a:r>
          </a:p>
          <a:p>
            <a:pPr lvl="1"/>
            <a:r>
              <a:rPr lang="en-US" sz="1400" dirty="0">
                <a:latin typeface="Arial" panose="020B0604020202020204" pitchFamily="34" charset="0"/>
              </a:rPr>
              <a:t>Create plant bed edges around large viburnum and burning bush shrubs located along white vinyl fence.  Smooth out / regrade dig areas resulting from last year’s paving project.  Remove spirea juniper ground cover and loam / seed as needed.</a:t>
            </a:r>
            <a:endParaRPr lang="en-US" sz="1400" b="0" dirty="0"/>
          </a:p>
        </p:txBody>
      </p:sp>
    </p:spTree>
    <p:extLst>
      <p:ext uri="{BB962C8B-B14F-4D97-AF65-F5344CB8AC3E}">
        <p14:creationId xmlns:p14="http://schemas.microsoft.com/office/powerpoint/2010/main" val="252255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25"/>
        <p:cNvGrpSpPr/>
        <p:nvPr/>
      </p:nvGrpSpPr>
      <p:grpSpPr>
        <a:xfrm>
          <a:off x="0" y="0"/>
          <a:ext cx="0" cy="0"/>
          <a:chOff x="0" y="0"/>
          <a:chExt cx="0" cy="0"/>
        </a:xfrm>
      </p:grpSpPr>
      <p:sp>
        <p:nvSpPr>
          <p:cNvPr id="126" name="Google Shape;126;p10"/>
          <p:cNvSpPr txBox="1">
            <a:spLocks noGrp="1"/>
          </p:cNvSpPr>
          <p:nvPr>
            <p:ph type="title"/>
          </p:nvPr>
        </p:nvSpPr>
        <p:spPr>
          <a:xfrm>
            <a:off x="666750" y="177800"/>
            <a:ext cx="8229600" cy="78290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Landscaping projects under consideration for 2025</a:t>
            </a:r>
            <a:endParaRPr dirty="0"/>
          </a:p>
        </p:txBody>
      </p:sp>
      <p:sp>
        <p:nvSpPr>
          <p:cNvPr id="127" name="Google Shape;127;p10"/>
          <p:cNvSpPr txBox="1">
            <a:spLocks noGrp="1"/>
          </p:cNvSpPr>
          <p:nvPr>
            <p:ph type="body" idx="1"/>
          </p:nvPr>
        </p:nvSpPr>
        <p:spPr>
          <a:xfrm>
            <a:off x="682906" y="1352551"/>
            <a:ext cx="8264324" cy="4710112"/>
          </a:xfrm>
          <a:prstGeom prst="rect">
            <a:avLst/>
          </a:prstGeom>
          <a:noFill/>
          <a:ln>
            <a:noFill/>
          </a:ln>
        </p:spPr>
        <p:txBody>
          <a:bodyPr spcFirstLastPara="1" wrap="square" lIns="91425" tIns="45700" rIns="91425" bIns="45700" anchor="t" anchorCtr="0">
            <a:noAutofit/>
          </a:bodyPr>
          <a:lstStyle/>
          <a:p>
            <a:pPr marL="514350" lvl="1" indent="-285750">
              <a:lnSpc>
                <a:spcPct val="150000"/>
              </a:lnSpc>
              <a:spcBef>
                <a:spcPts val="0"/>
              </a:spcBef>
            </a:pPr>
            <a:r>
              <a:rPr lang="en-US" sz="1600" dirty="0"/>
              <a:t>Replace several damaged / fallen </a:t>
            </a:r>
            <a:r>
              <a:rPr lang="en-US" dirty="0"/>
              <a:t>trees along Greenfield Parkway and Winding Rd. that have broken leader branches/ main trunk</a:t>
            </a:r>
          </a:p>
          <a:p>
            <a:pPr marL="514350" lvl="1" indent="-285750">
              <a:lnSpc>
                <a:spcPct val="150000"/>
              </a:lnSpc>
              <a:spcBef>
                <a:spcPts val="0"/>
              </a:spcBef>
            </a:pPr>
            <a:r>
              <a:rPr lang="en-US" sz="1600" dirty="0"/>
              <a:t>Expand site lines by clearing small trees / brush near GFP and Wallace Rd.</a:t>
            </a:r>
          </a:p>
          <a:p>
            <a:pPr marL="514350" lvl="1" indent="-285750">
              <a:lnSpc>
                <a:spcPct val="150000"/>
              </a:lnSpc>
              <a:spcBef>
                <a:spcPts val="0"/>
              </a:spcBef>
            </a:pPr>
            <a:r>
              <a:rPr lang="en-US" dirty="0"/>
              <a:t>Upgrade plant material on traffic island beds located on Liberty Hill Rd.</a:t>
            </a:r>
          </a:p>
          <a:p>
            <a:pPr marL="514350" lvl="1" indent="-285750">
              <a:lnSpc>
                <a:spcPct val="150000"/>
              </a:lnSpc>
              <a:spcBef>
                <a:spcPts val="0"/>
              </a:spcBef>
            </a:pPr>
            <a:r>
              <a:rPr lang="en-US" sz="1600" dirty="0"/>
              <a:t>Improve native woods area on Adams Green by </a:t>
            </a:r>
            <a:r>
              <a:rPr lang="en-US" dirty="0"/>
              <a:t>clearing out non-essential low growth brush</a:t>
            </a:r>
          </a:p>
          <a:p>
            <a:pPr marL="514350" lvl="1" indent="-285750">
              <a:lnSpc>
                <a:spcPct val="150000"/>
              </a:lnSpc>
              <a:spcBef>
                <a:spcPts val="0"/>
              </a:spcBef>
            </a:pPr>
            <a:r>
              <a:rPr lang="en-US" sz="1600" dirty="0"/>
              <a:t>Regrade, add loam/seed to section across from 9 </a:t>
            </a:r>
            <a:r>
              <a:rPr lang="en-US" sz="1600" dirty="0" err="1"/>
              <a:t>Barnside</a:t>
            </a:r>
            <a:r>
              <a:rPr lang="en-US" sz="1600" dirty="0"/>
              <a:t> Dr.</a:t>
            </a:r>
          </a:p>
          <a:p>
            <a:pPr marL="514350" lvl="1" indent="-285750">
              <a:lnSpc>
                <a:spcPct val="150000"/>
              </a:lnSpc>
              <a:spcBef>
                <a:spcPts val="0"/>
              </a:spcBef>
            </a:pPr>
            <a:r>
              <a:rPr lang="en-US" dirty="0"/>
              <a:t>Island Improvement at corner of Liberty Hill Rd./ Baileys Green</a:t>
            </a:r>
          </a:p>
          <a:p>
            <a:pPr marL="514350" lvl="1" indent="-285750">
              <a:lnSpc>
                <a:spcPct val="150000"/>
              </a:lnSpc>
              <a:spcBef>
                <a:spcPts val="0"/>
              </a:spcBef>
            </a:pPr>
            <a:r>
              <a:rPr lang="en-US" sz="1600" dirty="0"/>
              <a:t>Seasonal flowers (drought tolerant perennials and fall mums) at entrances</a:t>
            </a:r>
          </a:p>
          <a:p>
            <a:pPr marL="514350" lvl="1" indent="-285750">
              <a:lnSpc>
                <a:spcPct val="150000"/>
              </a:lnSpc>
              <a:spcBef>
                <a:spcPts val="0"/>
              </a:spcBef>
            </a:pPr>
            <a:endParaRPr lang="en-US" dirty="0"/>
          </a:p>
          <a:p>
            <a:pPr marL="514350" lvl="1" indent="-285750">
              <a:lnSpc>
                <a:spcPct val="150000"/>
              </a:lnSpc>
              <a:spcBef>
                <a:spcPts val="0"/>
              </a:spcBef>
            </a:pPr>
            <a:r>
              <a:rPr lang="en-US" b="1" i="1" dirty="0"/>
              <a:t>ADDITIONAL SUGGESTIONS WELCOMED FROM HOMEOWNERS</a:t>
            </a:r>
          </a:p>
          <a:p>
            <a:pPr marL="228600" lvl="1" indent="0">
              <a:lnSpc>
                <a:spcPct val="150000"/>
              </a:lnSpc>
              <a:spcBef>
                <a:spcPts val="0"/>
              </a:spcBef>
              <a:buNone/>
            </a:pPr>
            <a:endParaRPr lang="en-US" sz="1200" dirty="0"/>
          </a:p>
          <a:p>
            <a:pPr marL="514350" lvl="1" indent="-285750">
              <a:lnSpc>
                <a:spcPct val="150000"/>
              </a:lnSpc>
              <a:spcBef>
                <a:spcPts val="0"/>
              </a:spcBef>
            </a:pPr>
            <a:endParaRPr lang="en-US" sz="1600" dirty="0"/>
          </a:p>
          <a:p>
            <a:pPr marL="231775" lvl="0" indent="-130175" algn="l" rtl="0">
              <a:spcBef>
                <a:spcPts val="480"/>
              </a:spcBef>
              <a:spcAft>
                <a:spcPts val="0"/>
              </a:spcAft>
              <a:buClr>
                <a:schemeClr val="dk1"/>
              </a:buClr>
              <a:buSzPts val="1600"/>
              <a:buFont typeface="Arial"/>
              <a:buNone/>
            </a:pPr>
            <a:endParaRPr lang="en-US" dirty="0"/>
          </a:p>
        </p:txBody>
      </p:sp>
      <p:sp>
        <p:nvSpPr>
          <p:cNvPr id="128" name="Google Shape;128;p10"/>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11</a:t>
            </a:fld>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11"/>
          <p:cNvSpPr txBox="1">
            <a:spLocks noGrp="1"/>
          </p:cNvSpPr>
          <p:nvPr>
            <p:ph type="title"/>
          </p:nvPr>
        </p:nvSpPr>
        <p:spPr>
          <a:xfrm>
            <a:off x="666750" y="483247"/>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Architectural Review Board –  Applications 2024</a:t>
            </a:r>
            <a:endParaRPr dirty="0"/>
          </a:p>
        </p:txBody>
      </p:sp>
      <p:sp>
        <p:nvSpPr>
          <p:cNvPr id="134" name="Google Shape;134;p11"/>
          <p:cNvSpPr txBox="1">
            <a:spLocks noGrp="1"/>
          </p:cNvSpPr>
          <p:nvPr>
            <p:ph type="sldNum" idx="12"/>
          </p:nvPr>
        </p:nvSpPr>
        <p:spPr>
          <a:xfrm>
            <a:off x="897467" y="5223600"/>
            <a:ext cx="7998858" cy="13042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2000" b="1" dirty="0"/>
              <a:t>4 Disapproved and 1 N/A (Appeal)</a:t>
            </a:r>
            <a:endParaRPr sz="1200" dirty="0"/>
          </a:p>
          <a:p>
            <a:pPr marL="457200" lvl="0" indent="-304800" algn="l" rtl="0">
              <a:spcBef>
                <a:spcPts val="480"/>
              </a:spcBef>
              <a:spcAft>
                <a:spcPts val="0"/>
              </a:spcAft>
              <a:buSzPts val="1200"/>
              <a:buChar char="●"/>
            </a:pPr>
            <a:r>
              <a:rPr lang="en-US" sz="1600" dirty="0"/>
              <a:t>Fence 					2/1</a:t>
            </a:r>
            <a:endParaRPr sz="1600" dirty="0"/>
          </a:p>
          <a:p>
            <a:pPr marL="457200" lvl="0" indent="-317500" algn="l" rtl="0">
              <a:spcBef>
                <a:spcPts val="480"/>
              </a:spcBef>
              <a:spcAft>
                <a:spcPts val="0"/>
              </a:spcAft>
              <a:buSzPts val="1400"/>
              <a:buChar char="●"/>
            </a:pPr>
            <a:r>
              <a:rPr lang="en-US" sz="1600" dirty="0"/>
              <a:t>Solar Panels					   1</a:t>
            </a:r>
            <a:endParaRPr sz="1600" dirty="0"/>
          </a:p>
          <a:p>
            <a:pPr marL="457200" lvl="0" indent="-317500" algn="l" rtl="0">
              <a:spcBef>
                <a:spcPts val="480"/>
              </a:spcBef>
              <a:spcAft>
                <a:spcPts val="0"/>
              </a:spcAft>
              <a:buSzPts val="1400"/>
              <a:buChar char="●"/>
            </a:pPr>
            <a:r>
              <a:rPr lang="en-US" sz="1600" dirty="0"/>
              <a:t>Patio Metal Roof Addition		  	   1</a:t>
            </a:r>
            <a:endParaRPr sz="1600" dirty="0"/>
          </a:p>
          <a:p>
            <a:pPr marL="0" lvl="0" indent="0" algn="l" rtl="0">
              <a:spcBef>
                <a:spcPts val="480"/>
              </a:spcBef>
              <a:spcAft>
                <a:spcPts val="0"/>
              </a:spcAft>
              <a:buNone/>
            </a:pPr>
            <a:endParaRPr sz="1600" dirty="0"/>
          </a:p>
        </p:txBody>
      </p:sp>
      <p:sp>
        <p:nvSpPr>
          <p:cNvPr id="135" name="Google Shape;135;p11"/>
          <p:cNvSpPr txBox="1">
            <a:spLocks noGrp="1"/>
          </p:cNvSpPr>
          <p:nvPr>
            <p:ph type="body" idx="1"/>
          </p:nvPr>
        </p:nvSpPr>
        <p:spPr>
          <a:xfrm>
            <a:off x="948266" y="1339498"/>
            <a:ext cx="7732683" cy="388410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2000"/>
              <a:buNone/>
            </a:pPr>
            <a:r>
              <a:rPr lang="en-US" sz="2000" dirty="0"/>
              <a:t>55 applications; 50 approved</a:t>
            </a:r>
            <a:endParaRPr dirty="0"/>
          </a:p>
          <a:p>
            <a:pPr marL="0" lvl="0" indent="0" algn="l" rtl="0">
              <a:spcBef>
                <a:spcPts val="480"/>
              </a:spcBef>
              <a:spcAft>
                <a:spcPts val="0"/>
              </a:spcAft>
              <a:buClr>
                <a:schemeClr val="dk1"/>
              </a:buClr>
              <a:buSzPts val="2000"/>
              <a:buNone/>
            </a:pPr>
            <a:endParaRPr sz="2000" dirty="0"/>
          </a:p>
          <a:p>
            <a:pPr marL="231775" lvl="0" indent="-231775" algn="l" rtl="0">
              <a:spcBef>
                <a:spcPts val="480"/>
              </a:spcBef>
              <a:spcAft>
                <a:spcPts val="0"/>
              </a:spcAft>
              <a:buClr>
                <a:schemeClr val="dk1"/>
              </a:buClr>
              <a:buSzPts val="1600"/>
              <a:buFont typeface="Arial"/>
              <a:buChar char="•"/>
            </a:pPr>
            <a:r>
              <a:rPr lang="en-US" b="0" dirty="0"/>
              <a:t>Tree Removal					16</a:t>
            </a:r>
            <a:endParaRPr dirty="0"/>
          </a:p>
          <a:p>
            <a:pPr marL="231775" lvl="0" indent="-231775" algn="l" rtl="0">
              <a:spcBef>
                <a:spcPts val="480"/>
              </a:spcBef>
              <a:spcAft>
                <a:spcPts val="0"/>
              </a:spcAft>
              <a:buClr>
                <a:schemeClr val="dk1"/>
              </a:buClr>
              <a:buSzPts val="1600"/>
              <a:buFont typeface="Arial"/>
              <a:buChar char="•"/>
            </a:pPr>
            <a:r>
              <a:rPr lang="en-US" b="0" dirty="0"/>
              <a:t>Roof Replacement		  		  9</a:t>
            </a:r>
            <a:endParaRPr b="0" dirty="0"/>
          </a:p>
          <a:p>
            <a:pPr marL="231775" lvl="0" indent="-231775" algn="l" rtl="0">
              <a:spcBef>
                <a:spcPts val="480"/>
              </a:spcBef>
              <a:spcAft>
                <a:spcPts val="0"/>
              </a:spcAft>
              <a:buSzPts val="1600"/>
              <a:buChar char="•"/>
            </a:pPr>
            <a:r>
              <a:rPr lang="en-US" b="0" dirty="0"/>
              <a:t>Driveway, Walkway, Pathway	  		  8</a:t>
            </a:r>
            <a:endParaRPr b="0" dirty="0"/>
          </a:p>
          <a:p>
            <a:pPr marL="231775" lvl="0" indent="-231775" algn="l" rtl="0">
              <a:spcBef>
                <a:spcPts val="480"/>
              </a:spcBef>
              <a:spcAft>
                <a:spcPts val="0"/>
              </a:spcAft>
              <a:buSzPts val="1600"/>
              <a:buChar char="•"/>
            </a:pPr>
            <a:r>
              <a:rPr lang="en-US" b="0" dirty="0"/>
              <a:t>Shed				  		  5 </a:t>
            </a:r>
            <a:endParaRPr b="0" dirty="0"/>
          </a:p>
          <a:p>
            <a:pPr marL="231775" lvl="0" indent="-231775" algn="l" rtl="0">
              <a:spcBef>
                <a:spcPts val="480"/>
              </a:spcBef>
              <a:spcAft>
                <a:spcPts val="0"/>
              </a:spcAft>
              <a:buClr>
                <a:schemeClr val="dk1"/>
              </a:buClr>
              <a:buSzPts val="1600"/>
              <a:buFont typeface="Arial"/>
              <a:buChar char="•"/>
            </a:pPr>
            <a:r>
              <a:rPr lang="en-US" b="0" dirty="0"/>
              <a:t>Deck (New, repair, expansion)	 		  5</a:t>
            </a:r>
            <a:endParaRPr dirty="0"/>
          </a:p>
          <a:p>
            <a:pPr marL="231775" lvl="0" indent="-231775" algn="l" rtl="0">
              <a:spcBef>
                <a:spcPts val="480"/>
              </a:spcBef>
              <a:spcAft>
                <a:spcPts val="0"/>
              </a:spcAft>
              <a:buClr>
                <a:schemeClr val="dk1"/>
              </a:buClr>
              <a:buSzPts val="1600"/>
              <a:buFont typeface="Arial"/>
              <a:buChar char="•"/>
            </a:pPr>
            <a:r>
              <a:rPr lang="en-US" b="0" dirty="0"/>
              <a:t>Other (Firepit, Playset, Turf)	  		  3</a:t>
            </a:r>
            <a:endParaRPr b="0" dirty="0"/>
          </a:p>
          <a:p>
            <a:pPr marL="231775" lvl="0" indent="-231775" algn="l" rtl="0">
              <a:spcBef>
                <a:spcPts val="480"/>
              </a:spcBef>
              <a:spcAft>
                <a:spcPts val="0"/>
              </a:spcAft>
              <a:buSzPts val="1600"/>
              <a:buChar char="•"/>
            </a:pPr>
            <a:r>
              <a:rPr lang="en-US" b="0" dirty="0"/>
              <a:t>Exterior Doors/Window Siding			  1</a:t>
            </a:r>
            <a:endParaRPr b="0" dirty="0"/>
          </a:p>
          <a:p>
            <a:pPr marL="231775" lvl="0" indent="-231775" algn="l" rtl="0">
              <a:spcBef>
                <a:spcPts val="480"/>
              </a:spcBef>
              <a:spcAft>
                <a:spcPts val="0"/>
              </a:spcAft>
              <a:buSzPts val="1600"/>
              <a:buChar char="•"/>
            </a:pPr>
            <a:r>
              <a:rPr lang="en-US" b="0" dirty="0"/>
              <a:t>Swim Spa			  		  1</a:t>
            </a:r>
            <a:endParaRPr b="0" dirty="0"/>
          </a:p>
          <a:p>
            <a:pPr marL="231775" lvl="0" indent="-231775" algn="l" rtl="0">
              <a:spcBef>
                <a:spcPts val="480"/>
              </a:spcBef>
              <a:spcAft>
                <a:spcPts val="0"/>
              </a:spcAft>
              <a:buSzPts val="1600"/>
              <a:buChar char="•"/>
            </a:pPr>
            <a:r>
              <a:rPr lang="en-US" b="0" dirty="0"/>
              <a:t>Garage Addition			  		  1</a:t>
            </a:r>
            <a:endParaRPr b="0" dirty="0"/>
          </a:p>
          <a:p>
            <a:pPr marL="231775" lvl="0" indent="-231775" algn="l" rtl="0">
              <a:spcBef>
                <a:spcPts val="480"/>
              </a:spcBef>
              <a:spcAft>
                <a:spcPts val="0"/>
              </a:spcAft>
              <a:buSzPts val="1600"/>
              <a:buChar char="•"/>
            </a:pPr>
            <a:r>
              <a:rPr lang="en-US" b="0" dirty="0"/>
              <a:t>Patio Shingle Roof Addition		  		  1</a:t>
            </a:r>
            <a:endParaRPr b="0" dirty="0"/>
          </a:p>
          <a:p>
            <a:pPr marL="3657600" lvl="8" indent="0" algn="l" rtl="0">
              <a:lnSpc>
                <a:spcPct val="100000"/>
              </a:lnSpc>
              <a:spcBef>
                <a:spcPts val="0"/>
              </a:spcBef>
              <a:spcAft>
                <a:spcPts val="0"/>
              </a:spcAft>
              <a:buClr>
                <a:schemeClr val="dk1"/>
              </a:buClr>
              <a:buSzPts val="1600"/>
              <a:buFont typeface="Arial"/>
              <a:buNone/>
            </a:pPr>
            <a:endParaRPr sz="1600" b="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39">
          <a:extLst>
            <a:ext uri="{FF2B5EF4-FFF2-40B4-BE49-F238E27FC236}">
              <a16:creationId xmlns:a16="http://schemas.microsoft.com/office/drawing/2014/main" id="{D28F052B-ACFB-5634-B942-E7B5A77B817A}"/>
            </a:ext>
          </a:extLst>
        </p:cNvPr>
        <p:cNvGrpSpPr/>
        <p:nvPr/>
      </p:nvGrpSpPr>
      <p:grpSpPr>
        <a:xfrm>
          <a:off x="0" y="0"/>
          <a:ext cx="0" cy="0"/>
          <a:chOff x="0" y="0"/>
          <a:chExt cx="0" cy="0"/>
        </a:xfrm>
      </p:grpSpPr>
      <p:sp>
        <p:nvSpPr>
          <p:cNvPr id="140" name="Google Shape;140;p12">
            <a:extLst>
              <a:ext uri="{FF2B5EF4-FFF2-40B4-BE49-F238E27FC236}">
                <a16:creationId xmlns:a16="http://schemas.microsoft.com/office/drawing/2014/main" id="{23FA104C-D7F8-475D-24A1-6F342609C703}"/>
              </a:ext>
            </a:extLst>
          </p:cNvPr>
          <p:cNvSpPr txBox="1">
            <a:spLocks noGrp="1"/>
          </p:cNvSpPr>
          <p:nvPr>
            <p:ph type="title"/>
          </p:nvPr>
        </p:nvSpPr>
        <p:spPr>
          <a:xfrm>
            <a:off x="666750" y="494818"/>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Board of Director (BOD) Elections</a:t>
            </a:r>
            <a:endParaRPr dirty="0"/>
          </a:p>
        </p:txBody>
      </p:sp>
      <p:sp>
        <p:nvSpPr>
          <p:cNvPr id="141" name="Google Shape;141;p12">
            <a:extLst>
              <a:ext uri="{FF2B5EF4-FFF2-40B4-BE49-F238E27FC236}">
                <a16:creationId xmlns:a16="http://schemas.microsoft.com/office/drawing/2014/main" id="{A3FF9ACA-C464-203B-391B-460750653CE4}"/>
              </a:ext>
            </a:extLst>
          </p:cNvPr>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13</a:t>
            </a:fld>
            <a:endParaRPr dirty="0"/>
          </a:p>
        </p:txBody>
      </p:sp>
      <p:sp>
        <p:nvSpPr>
          <p:cNvPr id="142" name="Google Shape;142;p12">
            <a:extLst>
              <a:ext uri="{FF2B5EF4-FFF2-40B4-BE49-F238E27FC236}">
                <a16:creationId xmlns:a16="http://schemas.microsoft.com/office/drawing/2014/main" id="{1EF4401B-972B-35D6-4F00-FF2FC740D143}"/>
              </a:ext>
            </a:extLst>
          </p:cNvPr>
          <p:cNvSpPr txBox="1"/>
          <p:nvPr/>
        </p:nvSpPr>
        <p:spPr>
          <a:xfrm>
            <a:off x="637117" y="1235792"/>
            <a:ext cx="7886700" cy="5444408"/>
          </a:xfrm>
          <a:prstGeom prst="rect">
            <a:avLst/>
          </a:prstGeom>
          <a:noFill/>
          <a:ln>
            <a:noFill/>
          </a:ln>
        </p:spPr>
        <p:txBody>
          <a:bodyPr spcFirstLastPara="1" wrap="square" lIns="91425" tIns="45700" rIns="91425" bIns="45700" anchor="t" anchorCtr="0">
            <a:noAutofit/>
          </a:bodyPr>
          <a:lstStyle/>
          <a:p>
            <a:pPr marL="285750" marR="0" lvl="0" indent="-285750" algn="l" rtl="0">
              <a:spcBef>
                <a:spcPts val="0"/>
              </a:spcBef>
              <a:spcAft>
                <a:spcPts val="0"/>
              </a:spcAft>
              <a:buFont typeface="Arial" panose="020B0604020202020204" pitchFamily="34" charset="0"/>
              <a:buChar char="•"/>
            </a:pPr>
            <a:r>
              <a:rPr lang="en-US" sz="1800" b="1" dirty="0">
                <a:solidFill>
                  <a:schemeClr val="accent1"/>
                </a:solidFill>
              </a:rPr>
              <a:t>Three (3) Vacancies</a:t>
            </a:r>
            <a:r>
              <a:rPr lang="en-US" sz="1800" dirty="0">
                <a:solidFill>
                  <a:schemeClr val="accent1"/>
                </a:solidFill>
              </a:rPr>
              <a:t>  </a:t>
            </a:r>
          </a:p>
          <a:p>
            <a:pPr marL="0" marR="0" lvl="0" indent="0" rtl="0">
              <a:spcBef>
                <a:spcPts val="0"/>
              </a:spcBef>
              <a:spcAft>
                <a:spcPts val="0"/>
              </a:spcAft>
              <a:buNone/>
            </a:pPr>
            <a:endParaRPr sz="1800" b="1" dirty="0">
              <a:solidFill>
                <a:schemeClr val="accent1"/>
              </a:solidFill>
            </a:endParaRPr>
          </a:p>
          <a:p>
            <a:pPr marL="285750" marR="0" lvl="0" indent="-285750" algn="l" rtl="0">
              <a:spcBef>
                <a:spcPts val="0"/>
              </a:spcBef>
              <a:spcAft>
                <a:spcPts val="0"/>
              </a:spcAft>
              <a:buFont typeface="Arial" panose="020B0604020202020204" pitchFamily="34" charset="0"/>
              <a:buChar char="•"/>
            </a:pPr>
            <a:r>
              <a:rPr lang="en-US" sz="1800" b="1" dirty="0">
                <a:solidFill>
                  <a:schemeClr val="accent1"/>
                </a:solidFill>
              </a:rPr>
              <a:t>Two (2) Year Term (Jan 2025 – Jan 2027)</a:t>
            </a:r>
          </a:p>
          <a:p>
            <a:pPr marL="285750" marR="0" lvl="0" indent="-285750" algn="l" rtl="0">
              <a:spcBef>
                <a:spcPts val="0"/>
              </a:spcBef>
              <a:spcAft>
                <a:spcPts val="0"/>
              </a:spcAft>
              <a:buFont typeface="Arial" panose="020B0604020202020204" pitchFamily="34" charset="0"/>
              <a:buChar char="•"/>
            </a:pPr>
            <a:endParaRPr lang="en-US" sz="1800" b="1" dirty="0">
              <a:solidFill>
                <a:schemeClr val="accent1"/>
              </a:solidFill>
            </a:endParaRPr>
          </a:p>
          <a:p>
            <a:pPr marL="285750" marR="0" lvl="0" indent="-285750" algn="l" rtl="0">
              <a:spcBef>
                <a:spcPts val="0"/>
              </a:spcBef>
              <a:spcAft>
                <a:spcPts val="0"/>
              </a:spcAft>
              <a:buFont typeface="Arial" panose="020B0604020202020204" pitchFamily="34" charset="0"/>
              <a:buChar char="•"/>
            </a:pPr>
            <a:r>
              <a:rPr lang="en-US" sz="1800" b="1" dirty="0">
                <a:solidFill>
                  <a:schemeClr val="accent1"/>
                </a:solidFill>
              </a:rPr>
              <a:t>Elected to the Greenfield Farms BOD, not specific office</a:t>
            </a:r>
          </a:p>
          <a:p>
            <a:pPr lvl="3" indent="-91440"/>
            <a:r>
              <a:rPr lang="en-US" sz="1800" b="1" dirty="0">
                <a:solidFill>
                  <a:schemeClr val="accent1"/>
                </a:solidFill>
              </a:rPr>
              <a:t>	Directors and Committee members are 	elected/volunteered/assigned by the BOD at the first 	BOD meeting following Annual Meeting</a:t>
            </a:r>
          </a:p>
          <a:p>
            <a:pPr lvl="3" indent="-228600"/>
            <a:endParaRPr lang="en-US" sz="1800" b="1" dirty="0">
              <a:solidFill>
                <a:schemeClr val="accent1"/>
              </a:solidFill>
            </a:endParaRPr>
          </a:p>
          <a:p>
            <a:pPr marL="114300" lvl="3" indent="-342900">
              <a:buFont typeface="Arial" panose="020B0604020202020204" pitchFamily="34" charset="0"/>
              <a:buChar char="•"/>
            </a:pPr>
            <a:r>
              <a:rPr lang="en-US" sz="1800" b="1" dirty="0">
                <a:solidFill>
                  <a:schemeClr val="accent1"/>
                </a:solidFill>
              </a:rPr>
              <a:t>Candidates must be nominated</a:t>
            </a:r>
          </a:p>
          <a:p>
            <a:pPr marL="114300" lvl="3" indent="-342900">
              <a:buFont typeface="Arial" panose="020B0604020202020204" pitchFamily="34" charset="0"/>
              <a:buChar char="•"/>
            </a:pPr>
            <a:endParaRPr lang="en-US" sz="1800" b="1" dirty="0">
              <a:solidFill>
                <a:schemeClr val="accent1"/>
              </a:solidFill>
            </a:endParaRPr>
          </a:p>
          <a:p>
            <a:pPr marL="114300" lvl="3" indent="-342900">
              <a:buFont typeface="Arial" panose="020B0604020202020204" pitchFamily="34" charset="0"/>
              <a:buChar char="•"/>
            </a:pPr>
            <a:r>
              <a:rPr lang="en-US" sz="1800" b="1" dirty="0">
                <a:solidFill>
                  <a:schemeClr val="accent1"/>
                </a:solidFill>
              </a:rPr>
              <a:t>Elections held if there are more candidates than vacancies</a:t>
            </a:r>
          </a:p>
          <a:p>
            <a:pPr marL="114300" lvl="3" indent="-342900">
              <a:buFont typeface="Arial" panose="020B0604020202020204" pitchFamily="34" charset="0"/>
              <a:buChar char="•"/>
            </a:pPr>
            <a:endParaRPr lang="en-US" sz="1800" b="1" dirty="0">
              <a:solidFill>
                <a:schemeClr val="accent1"/>
              </a:solidFill>
            </a:endParaRPr>
          </a:p>
          <a:p>
            <a:pPr marL="114300" lvl="3" indent="-342900">
              <a:buFont typeface="Arial" panose="020B0604020202020204" pitchFamily="34" charset="0"/>
              <a:buChar char="•"/>
            </a:pPr>
            <a:r>
              <a:rPr lang="en-US" sz="1800" b="1" dirty="0">
                <a:solidFill>
                  <a:schemeClr val="accent1"/>
                </a:solidFill>
              </a:rPr>
              <a:t>Vote of confidence/acceptance, if number of candidates are 	equal or less than the number of vacancies</a:t>
            </a:r>
          </a:p>
        </p:txBody>
      </p:sp>
    </p:spTree>
    <p:extLst>
      <p:ext uri="{BB962C8B-B14F-4D97-AF65-F5344CB8AC3E}">
        <p14:creationId xmlns:p14="http://schemas.microsoft.com/office/powerpoint/2010/main" val="11271571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2"/>
          <p:cNvSpPr txBox="1">
            <a:spLocks noGrp="1"/>
          </p:cNvSpPr>
          <p:nvPr>
            <p:ph type="title"/>
          </p:nvPr>
        </p:nvSpPr>
        <p:spPr>
          <a:xfrm>
            <a:off x="666750" y="494818"/>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Description of Board of Director Positions</a:t>
            </a:r>
            <a:endParaRPr dirty="0"/>
          </a:p>
        </p:txBody>
      </p:sp>
      <p:sp>
        <p:nvSpPr>
          <p:cNvPr id="141" name="Google Shape;141;p12"/>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14</a:t>
            </a:fld>
            <a:endParaRPr dirty="0"/>
          </a:p>
        </p:txBody>
      </p:sp>
      <p:sp>
        <p:nvSpPr>
          <p:cNvPr id="142" name="Google Shape;142;p12"/>
          <p:cNvSpPr txBox="1"/>
          <p:nvPr/>
        </p:nvSpPr>
        <p:spPr>
          <a:xfrm>
            <a:off x="637117" y="1235792"/>
            <a:ext cx="7886700" cy="5444408"/>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None/>
            </a:pPr>
            <a:r>
              <a:rPr lang="en-US" sz="1600" b="1" dirty="0">
                <a:solidFill>
                  <a:schemeClr val="accent1"/>
                </a:solidFill>
              </a:rPr>
              <a:t>President  </a:t>
            </a:r>
          </a:p>
          <a:p>
            <a:pPr marR="0" lvl="0" indent="274320" rtl="0">
              <a:spcBef>
                <a:spcPts val="0"/>
              </a:spcBef>
              <a:spcAft>
                <a:spcPts val="0"/>
              </a:spcAft>
            </a:pPr>
            <a:r>
              <a:rPr lang="en-US" sz="1200" i="1" dirty="0">
                <a:solidFill>
                  <a:schemeClr val="accent1"/>
                </a:solidFill>
              </a:rPr>
              <a:t>Schedule, coordinate and oversee all monthly Board of Director meetings.  Serve as primary point of contact for all external concerns/meetings (e.g., Town of Bedford, PSNH, </a:t>
            </a:r>
            <a:r>
              <a:rPr lang="en-US" sz="1200" i="1" dirty="0" err="1">
                <a:solidFill>
                  <a:schemeClr val="accent1"/>
                </a:solidFill>
              </a:rPr>
              <a:t>Pennichuck</a:t>
            </a:r>
            <a:r>
              <a:rPr lang="en-US" sz="1200" i="1" dirty="0">
                <a:solidFill>
                  <a:schemeClr val="accent1"/>
                </a:solidFill>
              </a:rPr>
              <a:t> Water, CBZ Law, etc.).  </a:t>
            </a:r>
            <a:r>
              <a:rPr lang="en-US" sz="1200" dirty="0">
                <a:solidFill>
                  <a:schemeClr val="accent1"/>
                </a:solidFill>
              </a:rPr>
              <a:t>Call special meetings as necessary and preside over ARB hearings/disputes.  </a:t>
            </a:r>
          </a:p>
          <a:p>
            <a:pPr marL="0" marR="0" lvl="0" indent="0" rtl="0">
              <a:spcBef>
                <a:spcPts val="0"/>
              </a:spcBef>
              <a:spcAft>
                <a:spcPts val="0"/>
              </a:spcAft>
              <a:buNone/>
            </a:pPr>
            <a:endParaRPr sz="1800" b="1" dirty="0">
              <a:solidFill>
                <a:schemeClr val="accent1"/>
              </a:solidFill>
            </a:endParaRPr>
          </a:p>
          <a:p>
            <a:pPr marL="0" marR="0" lvl="0" indent="0" algn="l" rtl="0">
              <a:spcBef>
                <a:spcPts val="0"/>
              </a:spcBef>
              <a:spcAft>
                <a:spcPts val="0"/>
              </a:spcAft>
              <a:buNone/>
            </a:pPr>
            <a:r>
              <a:rPr lang="en-US" sz="1600" b="1" dirty="0">
                <a:solidFill>
                  <a:schemeClr val="accent1"/>
                </a:solidFill>
              </a:rPr>
              <a:t>Secretary</a:t>
            </a:r>
          </a:p>
          <a:p>
            <a:pPr indent="457200"/>
            <a:r>
              <a:rPr lang="en-US" sz="1200" i="1" dirty="0">
                <a:solidFill>
                  <a:schemeClr val="accent1"/>
                </a:solidFill>
              </a:rPr>
              <a:t>Take Minutes at Monthly Board of Director Meetings and upload approved Meeting Minutes to Google Drive for historical reference.  Prepare Mailings for Annual Meetings and work with Printing Company to ensure timely delivery to homeowners.  </a:t>
            </a:r>
            <a:endParaRPr lang="en-US" sz="1200" dirty="0">
              <a:solidFill>
                <a:schemeClr val="accent1"/>
              </a:solidFill>
            </a:endParaRPr>
          </a:p>
          <a:p>
            <a:pPr marL="0" marR="0" lvl="0" indent="457200" algn="l" rtl="0">
              <a:spcBef>
                <a:spcPts val="0"/>
              </a:spcBef>
              <a:spcAft>
                <a:spcPts val="0"/>
              </a:spcAft>
              <a:buNone/>
            </a:pPr>
            <a:endParaRPr lang="en-US" sz="1200" dirty="0">
              <a:solidFill>
                <a:schemeClr val="accent1"/>
              </a:solidFill>
            </a:endParaRPr>
          </a:p>
          <a:p>
            <a:pPr marL="0" marR="0" lvl="0" indent="0" algn="l" rtl="0">
              <a:spcBef>
                <a:spcPts val="0"/>
              </a:spcBef>
              <a:spcAft>
                <a:spcPts val="0"/>
              </a:spcAft>
              <a:buNone/>
            </a:pPr>
            <a:r>
              <a:rPr lang="en-US" sz="1600" b="1" dirty="0">
                <a:solidFill>
                  <a:schemeClr val="accent1"/>
                </a:solidFill>
                <a:latin typeface="Arial"/>
                <a:ea typeface="Arial"/>
                <a:cs typeface="Arial"/>
                <a:sym typeface="Arial"/>
              </a:rPr>
              <a:t>Treasurer 	</a:t>
            </a:r>
            <a:endParaRPr lang="en-US" sz="1200" b="1" dirty="0"/>
          </a:p>
          <a:p>
            <a:pPr marL="0" marR="0" lvl="0" indent="457200" algn="l" rtl="0">
              <a:spcBef>
                <a:spcPts val="0"/>
              </a:spcBef>
              <a:spcAft>
                <a:spcPts val="0"/>
              </a:spcAft>
              <a:buNone/>
            </a:pPr>
            <a:r>
              <a:rPr lang="en-US" sz="1200" i="1" dirty="0">
                <a:solidFill>
                  <a:schemeClr val="accent1"/>
                </a:solidFill>
                <a:latin typeface="Arial"/>
                <a:ea typeface="Arial"/>
                <a:cs typeface="Arial"/>
                <a:sym typeface="Arial"/>
              </a:rPr>
              <a:t>Liaison between BOD and Evergreen </a:t>
            </a:r>
            <a:r>
              <a:rPr lang="en-US" sz="1200" i="1" dirty="0" err="1">
                <a:solidFill>
                  <a:schemeClr val="accent1"/>
                </a:solidFill>
                <a:latin typeface="Arial"/>
                <a:ea typeface="Arial"/>
                <a:cs typeface="Arial"/>
                <a:sym typeface="Arial"/>
              </a:rPr>
              <a:t>Mgmt</a:t>
            </a:r>
            <a:r>
              <a:rPr lang="en-US" sz="1200" i="1" dirty="0">
                <a:solidFill>
                  <a:schemeClr val="accent1"/>
                </a:solidFill>
                <a:latin typeface="Arial"/>
                <a:ea typeface="Arial"/>
                <a:cs typeface="Arial"/>
                <a:sym typeface="Arial"/>
              </a:rPr>
              <a:t> Company. Review Financials from Evergreen, including accounts receivable, reconcile cash reserve bank accounts, make deposits, submit cash reserves figures, submit, review, and approve invoices for Evergreen to pay from Operating account.  Prepare annual budget .  </a:t>
            </a:r>
            <a:r>
              <a:rPr lang="en-US" sz="1200" i="1" dirty="0">
                <a:solidFill>
                  <a:schemeClr val="accent1"/>
                </a:solidFill>
              </a:rPr>
              <a:t>Work to collect delinquent accounts.</a:t>
            </a:r>
            <a:endParaRPr lang="en-US" sz="1200" i="1" dirty="0"/>
          </a:p>
          <a:p>
            <a:pPr marL="0" marR="0" lvl="0" indent="457200" algn="l" rtl="0">
              <a:spcBef>
                <a:spcPts val="0"/>
              </a:spcBef>
              <a:spcAft>
                <a:spcPts val="0"/>
              </a:spcAft>
              <a:buNone/>
            </a:pPr>
            <a:endParaRPr sz="1200" dirty="0">
              <a:solidFill>
                <a:schemeClr val="accent1"/>
              </a:solidFill>
            </a:endParaRPr>
          </a:p>
          <a:p>
            <a:pPr marL="0" marR="0" lvl="0" indent="0" algn="l" rtl="0">
              <a:spcBef>
                <a:spcPts val="0"/>
              </a:spcBef>
              <a:spcAft>
                <a:spcPts val="0"/>
              </a:spcAft>
              <a:buNone/>
            </a:pPr>
            <a:r>
              <a:rPr lang="en-US" sz="1600" b="1" dirty="0">
                <a:solidFill>
                  <a:schemeClr val="accent1"/>
                </a:solidFill>
              </a:rPr>
              <a:t>Landscaping </a:t>
            </a:r>
          </a:p>
          <a:p>
            <a:pPr marL="0" marR="0" lvl="0" indent="457200" algn="l" rtl="0">
              <a:spcBef>
                <a:spcPts val="0"/>
              </a:spcBef>
              <a:spcAft>
                <a:spcPts val="0"/>
              </a:spcAft>
              <a:buNone/>
            </a:pPr>
            <a:r>
              <a:rPr lang="en-US" sz="1200" i="1" dirty="0">
                <a:solidFill>
                  <a:schemeClr val="accent1"/>
                </a:solidFill>
              </a:rPr>
              <a:t>Oversee contract with landscaping contractor(s) to ensure common areas and entrances of neighborhood are well maintained and look pristine and costs remain within budget.  Review work performed by landscapers on a regular basis and anticipate future work needed.  Obtain proposal bids from landscapers.</a:t>
            </a:r>
            <a:endParaRPr sz="1800" b="1" dirty="0">
              <a:solidFill>
                <a:schemeClr val="accent1"/>
              </a:solidFill>
            </a:endParaRPr>
          </a:p>
          <a:p>
            <a:pPr marL="0" marR="0" lvl="0" indent="0" algn="l" rtl="0">
              <a:spcBef>
                <a:spcPts val="300"/>
              </a:spcBef>
              <a:spcAft>
                <a:spcPts val="0"/>
              </a:spcAft>
              <a:buNone/>
            </a:pPr>
            <a:endParaRPr b="1" i="1" dirty="0">
              <a:solidFill>
                <a:schemeClr val="accent1"/>
              </a:solidFill>
            </a:endParaRPr>
          </a:p>
          <a:p>
            <a:pPr marL="0" marR="0" lvl="0" indent="0" algn="l" rtl="0">
              <a:spcBef>
                <a:spcPts val="360"/>
              </a:spcBef>
              <a:spcAft>
                <a:spcPts val="0"/>
              </a:spcAft>
              <a:buNone/>
            </a:pPr>
            <a:r>
              <a:rPr lang="en-US" sz="1600" b="1" dirty="0">
                <a:solidFill>
                  <a:schemeClr val="accent1"/>
                </a:solidFill>
                <a:latin typeface="Arial"/>
                <a:ea typeface="Arial"/>
                <a:cs typeface="Arial"/>
                <a:sym typeface="Arial"/>
              </a:rPr>
              <a:t>Architectural Review</a:t>
            </a:r>
            <a:endParaRPr lang="en-US" sz="1300" b="1" dirty="0">
              <a:solidFill>
                <a:schemeClr val="accent1"/>
              </a:solidFill>
            </a:endParaRPr>
          </a:p>
          <a:p>
            <a:pPr marL="0" marR="0" lvl="0" indent="457200" algn="l" rtl="0">
              <a:spcBef>
                <a:spcPts val="360"/>
              </a:spcBef>
              <a:spcAft>
                <a:spcPts val="0"/>
              </a:spcAft>
              <a:buNone/>
            </a:pPr>
            <a:r>
              <a:rPr lang="en-US" sz="1200" i="1" dirty="0">
                <a:solidFill>
                  <a:schemeClr val="accent1"/>
                </a:solidFill>
                <a:latin typeface="Arial"/>
                <a:ea typeface="Arial"/>
                <a:cs typeface="Arial"/>
                <a:sym typeface="Arial"/>
              </a:rPr>
              <a:t>Review and decision requests submitted for home/property improvements.  Uphold GFF Declaration Articles and Bylaws that govern the HOA in all matters such as pools, fences, signage on properties, play structures and more.  New precedent applications are reviewed and voted upon my entire board.</a:t>
            </a:r>
            <a:endParaRPr sz="1200" i="1" dirty="0">
              <a:solidFill>
                <a:schemeClr val="accent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46"/>
        <p:cNvGrpSpPr/>
        <p:nvPr/>
      </p:nvGrpSpPr>
      <p:grpSpPr>
        <a:xfrm>
          <a:off x="0" y="0"/>
          <a:ext cx="0" cy="0"/>
          <a:chOff x="0" y="0"/>
          <a:chExt cx="0" cy="0"/>
        </a:xfrm>
      </p:grpSpPr>
      <p:sp>
        <p:nvSpPr>
          <p:cNvPr id="147" name="Google Shape;147;p13"/>
          <p:cNvSpPr txBox="1">
            <a:spLocks noGrp="1"/>
          </p:cNvSpPr>
          <p:nvPr>
            <p:ph type="title"/>
          </p:nvPr>
        </p:nvSpPr>
        <p:spPr>
          <a:xfrm>
            <a:off x="2816185" y="2959925"/>
            <a:ext cx="4404012"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sz="3600" b="1" dirty="0"/>
              <a:t>Open Discussion</a:t>
            </a:r>
            <a:endParaRPr dirty="0"/>
          </a:p>
        </p:txBody>
      </p:sp>
      <p:sp>
        <p:nvSpPr>
          <p:cNvPr id="148" name="Google Shape;148;p13"/>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15</a:t>
            </a:fld>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2"/>
          <p:cNvSpPr txBox="1">
            <a:spLocks noGrp="1"/>
          </p:cNvSpPr>
          <p:nvPr>
            <p:ph type="title"/>
          </p:nvPr>
        </p:nvSpPr>
        <p:spPr>
          <a:xfrm>
            <a:off x="666750" y="534818"/>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Board Positions - Current</a:t>
            </a:r>
            <a:endParaRPr sz="1600" b="1" dirty="0"/>
          </a:p>
        </p:txBody>
      </p:sp>
      <p:sp>
        <p:nvSpPr>
          <p:cNvPr id="69" name="Google Shape;69;p2"/>
          <p:cNvSpPr txBox="1">
            <a:spLocks noGrp="1"/>
          </p:cNvSpPr>
          <p:nvPr>
            <p:ph type="body" idx="1"/>
          </p:nvPr>
        </p:nvSpPr>
        <p:spPr>
          <a:xfrm>
            <a:off x="682906" y="1143000"/>
            <a:ext cx="8211712" cy="5232180"/>
          </a:xfrm>
          <a:prstGeom prst="rect">
            <a:avLst/>
          </a:prstGeom>
          <a:noFill/>
          <a:ln>
            <a:noFill/>
          </a:ln>
        </p:spPr>
        <p:txBody>
          <a:bodyPr spcFirstLastPara="1" wrap="square" lIns="91425" tIns="45700" rIns="91425" bIns="45700" anchor="t" anchorCtr="0">
            <a:noAutofit/>
          </a:bodyPr>
          <a:lstStyle/>
          <a:p>
            <a:pPr marL="231775" lvl="0" indent="-231775" algn="l" rtl="0">
              <a:spcBef>
                <a:spcPts val="0"/>
              </a:spcBef>
              <a:spcAft>
                <a:spcPts val="0"/>
              </a:spcAft>
              <a:buClr>
                <a:schemeClr val="dk1"/>
              </a:buClr>
              <a:buSzPts val="1800"/>
              <a:buFont typeface="Arial"/>
              <a:buChar char="•"/>
            </a:pPr>
            <a:r>
              <a:rPr lang="en-US" sz="1800" dirty="0"/>
              <a:t>President </a:t>
            </a:r>
            <a:r>
              <a:rPr lang="en-US" sz="1800" b="0" dirty="0"/>
              <a:t> 	 	Scott Reed  (interim)</a:t>
            </a:r>
            <a:endParaRPr dirty="0"/>
          </a:p>
          <a:p>
            <a:pPr marL="0" lvl="0" indent="0" algn="l" rtl="0">
              <a:spcBef>
                <a:spcPts val="480"/>
              </a:spcBef>
              <a:spcAft>
                <a:spcPts val="0"/>
              </a:spcAft>
              <a:buClr>
                <a:schemeClr val="dk1"/>
              </a:buClr>
              <a:buSzPts val="1800"/>
              <a:buNone/>
            </a:pPr>
            <a:endParaRPr sz="1800" b="0" dirty="0"/>
          </a:p>
          <a:p>
            <a:pPr marL="231775" lvl="0" indent="-231775" algn="l" rtl="0">
              <a:spcBef>
                <a:spcPts val="480"/>
              </a:spcBef>
              <a:spcAft>
                <a:spcPts val="0"/>
              </a:spcAft>
              <a:buClr>
                <a:schemeClr val="dk1"/>
              </a:buClr>
              <a:buSzPts val="1800"/>
              <a:buFont typeface="Arial"/>
              <a:buChar char="•"/>
            </a:pPr>
            <a:r>
              <a:rPr lang="en-US" sz="1800" dirty="0"/>
              <a:t>Treasurer</a:t>
            </a:r>
            <a:r>
              <a:rPr lang="en-US" sz="1800" b="0" dirty="0"/>
              <a:t> 		Nicole Faxon</a:t>
            </a:r>
            <a:endParaRPr dirty="0"/>
          </a:p>
          <a:p>
            <a:pPr marL="231775" lvl="0" indent="-117475" algn="l" rtl="0">
              <a:spcBef>
                <a:spcPts val="480"/>
              </a:spcBef>
              <a:spcAft>
                <a:spcPts val="0"/>
              </a:spcAft>
              <a:buClr>
                <a:schemeClr val="dk1"/>
              </a:buClr>
              <a:buSzPts val="1800"/>
              <a:buFont typeface="Arial"/>
              <a:buNone/>
            </a:pPr>
            <a:endParaRPr sz="1800" b="0" dirty="0"/>
          </a:p>
          <a:p>
            <a:pPr marL="231775" lvl="0" indent="-231775" algn="l" rtl="0">
              <a:spcBef>
                <a:spcPts val="480"/>
              </a:spcBef>
              <a:spcAft>
                <a:spcPts val="0"/>
              </a:spcAft>
              <a:buClr>
                <a:schemeClr val="dk1"/>
              </a:buClr>
              <a:buSzPts val="1800"/>
              <a:buFont typeface="Arial"/>
              <a:buChar char="•"/>
            </a:pPr>
            <a:r>
              <a:rPr lang="en-US" sz="1800" dirty="0"/>
              <a:t>Secretary</a:t>
            </a:r>
            <a:r>
              <a:rPr lang="en-US" sz="1800" b="0" dirty="0"/>
              <a:t> 		Vanessa </a:t>
            </a:r>
            <a:r>
              <a:rPr lang="en-US" sz="1800" b="0" i="0" u="none" strike="noStrike" dirty="0">
                <a:solidFill>
                  <a:srgbClr val="000000"/>
                </a:solidFill>
                <a:latin typeface="Helvetica Neue"/>
                <a:ea typeface="Helvetica Neue"/>
                <a:cs typeface="Helvetica Neue"/>
                <a:sym typeface="Helvetica Neue"/>
              </a:rPr>
              <a:t>Santosuosso</a:t>
            </a:r>
            <a:endParaRPr sz="1800" b="0" dirty="0"/>
          </a:p>
          <a:p>
            <a:pPr marL="231775" lvl="0" indent="-117475" algn="l" rtl="0">
              <a:spcBef>
                <a:spcPts val="480"/>
              </a:spcBef>
              <a:spcAft>
                <a:spcPts val="0"/>
              </a:spcAft>
              <a:buClr>
                <a:schemeClr val="dk1"/>
              </a:buClr>
              <a:buSzPts val="1800"/>
              <a:buFont typeface="Arial"/>
              <a:buNone/>
            </a:pPr>
            <a:endParaRPr sz="1800" b="0" dirty="0"/>
          </a:p>
          <a:p>
            <a:pPr marL="231775" lvl="0" indent="-231775" algn="l" rtl="0">
              <a:spcBef>
                <a:spcPts val="480"/>
              </a:spcBef>
              <a:spcAft>
                <a:spcPts val="0"/>
              </a:spcAft>
              <a:buClr>
                <a:schemeClr val="dk1"/>
              </a:buClr>
              <a:buSzPts val="1800"/>
              <a:buFont typeface="Arial"/>
              <a:buChar char="•"/>
            </a:pPr>
            <a:r>
              <a:rPr lang="en-US" sz="1800" dirty="0"/>
              <a:t>Landscaping</a:t>
            </a:r>
            <a:r>
              <a:rPr lang="en-US" sz="1800" b="0" dirty="0"/>
              <a:t> 		Stan MacDonald	</a:t>
            </a:r>
            <a:endParaRPr dirty="0"/>
          </a:p>
          <a:p>
            <a:pPr marL="231775" lvl="0" indent="-117475" algn="l" rtl="0">
              <a:spcBef>
                <a:spcPts val="480"/>
              </a:spcBef>
              <a:spcAft>
                <a:spcPts val="0"/>
              </a:spcAft>
              <a:buClr>
                <a:schemeClr val="dk1"/>
              </a:buClr>
              <a:buSzPts val="1800"/>
              <a:buFont typeface="Arial"/>
              <a:buNone/>
            </a:pPr>
            <a:endParaRPr sz="1800" b="0" dirty="0"/>
          </a:p>
          <a:p>
            <a:pPr marL="231775" lvl="0" indent="-231775" algn="l" rtl="0">
              <a:spcBef>
                <a:spcPts val="480"/>
              </a:spcBef>
              <a:spcAft>
                <a:spcPts val="0"/>
              </a:spcAft>
              <a:buClr>
                <a:schemeClr val="dk1"/>
              </a:buClr>
              <a:buSzPts val="1800"/>
              <a:buFont typeface="Arial"/>
              <a:buChar char="•"/>
            </a:pPr>
            <a:r>
              <a:rPr lang="en-US" sz="1800" dirty="0"/>
              <a:t>Architectural Review</a:t>
            </a:r>
            <a:r>
              <a:rPr lang="en-US" sz="1800" b="0" dirty="0"/>
              <a:t> </a:t>
            </a:r>
            <a:r>
              <a:rPr lang="en-US" sz="1400" b="0" dirty="0"/>
              <a:t>	</a:t>
            </a:r>
            <a:r>
              <a:rPr lang="en-US" sz="1800" b="0" dirty="0"/>
              <a:t>Peter Murphy</a:t>
            </a:r>
            <a:endParaRPr sz="1800" b="0" dirty="0"/>
          </a:p>
          <a:p>
            <a:pPr marL="2743200" lvl="6" indent="-228600" algn="l" rtl="0">
              <a:spcBef>
                <a:spcPts val="480"/>
              </a:spcBef>
              <a:spcAft>
                <a:spcPts val="0"/>
              </a:spcAft>
              <a:buSzPts val="1800"/>
              <a:buNone/>
            </a:pPr>
            <a:r>
              <a:rPr lang="en-US" sz="1800" dirty="0"/>
              <a:t>	Scott Reed</a:t>
            </a:r>
            <a:endParaRPr dirty="0"/>
          </a:p>
          <a:p>
            <a:pPr marL="231775" lvl="0" indent="-244475" algn="l" rtl="0">
              <a:spcBef>
                <a:spcPts val="480"/>
              </a:spcBef>
              <a:spcAft>
                <a:spcPts val="0"/>
              </a:spcAft>
              <a:buSzPts val="1800"/>
              <a:buChar char="•"/>
            </a:pPr>
            <a:r>
              <a:rPr lang="en-US" sz="1800" dirty="0"/>
              <a:t>At Large		</a:t>
            </a:r>
            <a:r>
              <a:rPr lang="en-US" sz="1800" b="0" dirty="0"/>
              <a:t>John Bergeron</a:t>
            </a:r>
            <a:endParaRPr sz="1800" b="0" dirty="0"/>
          </a:p>
          <a:p>
            <a:pPr marL="2743200" lvl="6" indent="-228600" algn="l" rtl="0">
              <a:spcBef>
                <a:spcPts val="480"/>
              </a:spcBef>
              <a:spcAft>
                <a:spcPts val="0"/>
              </a:spcAft>
              <a:buSzPts val="1800"/>
              <a:buNone/>
            </a:pPr>
            <a:r>
              <a:rPr lang="en-US" sz="1800" dirty="0"/>
              <a:t>	Carolyn </a:t>
            </a:r>
            <a:r>
              <a:rPr lang="en-US" sz="1800" dirty="0" err="1"/>
              <a:t>Dyrvik</a:t>
            </a:r>
            <a:endParaRPr lang="en-US" sz="1800" dirty="0"/>
          </a:p>
          <a:p>
            <a:pPr marL="2743200" lvl="6" indent="-228600" algn="l" rtl="0">
              <a:spcBef>
                <a:spcPts val="480"/>
              </a:spcBef>
              <a:spcAft>
                <a:spcPts val="0"/>
              </a:spcAft>
              <a:buSzPts val="1800"/>
              <a:buNone/>
            </a:pPr>
            <a:endParaRPr lang="en-US" sz="1800" dirty="0"/>
          </a:p>
          <a:p>
            <a:pPr marL="228600" lvl="6" algn="l" rtl="0">
              <a:lnSpc>
                <a:spcPct val="100000"/>
              </a:lnSpc>
              <a:spcBef>
                <a:spcPts val="480"/>
              </a:spcBef>
              <a:spcAft>
                <a:spcPts val="0"/>
              </a:spcAft>
              <a:buSzPts val="1800"/>
              <a:buFont typeface="Arial" panose="020B0604020202020204" pitchFamily="34" charset="0"/>
              <a:buChar char="•"/>
            </a:pPr>
            <a:r>
              <a:rPr lang="en-US" sz="1800" b="1" dirty="0"/>
              <a:t>CBZ Law</a:t>
            </a:r>
            <a:r>
              <a:rPr lang="en-US" sz="1800" b="0" dirty="0"/>
              <a:t>		Attorney John Bisson</a:t>
            </a:r>
            <a:endParaRPr sz="1800" dirty="0"/>
          </a:p>
        </p:txBody>
      </p:sp>
      <p:sp>
        <p:nvSpPr>
          <p:cNvPr id="70" name="Google Shape;70;p2"/>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2</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sp>
        <p:nvSpPr>
          <p:cNvPr id="76" name="Google Shape;76;p3"/>
          <p:cNvSpPr txBox="1">
            <a:spLocks noGrp="1"/>
          </p:cNvSpPr>
          <p:nvPr>
            <p:ph type="title"/>
          </p:nvPr>
        </p:nvSpPr>
        <p:spPr>
          <a:xfrm>
            <a:off x="666750" y="67733"/>
            <a:ext cx="8229600" cy="465667"/>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Agenda</a:t>
            </a:r>
            <a:endParaRPr sz="1600" b="1" dirty="0"/>
          </a:p>
        </p:txBody>
      </p:sp>
      <p:sp>
        <p:nvSpPr>
          <p:cNvPr id="77" name="Google Shape;77;p3"/>
          <p:cNvSpPr txBox="1">
            <a:spLocks noGrp="1"/>
          </p:cNvSpPr>
          <p:nvPr>
            <p:ph type="body" idx="1"/>
          </p:nvPr>
        </p:nvSpPr>
        <p:spPr>
          <a:xfrm>
            <a:off x="607483" y="795867"/>
            <a:ext cx="8264324" cy="6062133"/>
          </a:xfrm>
          <a:prstGeom prst="rect">
            <a:avLst/>
          </a:prstGeom>
          <a:noFill/>
          <a:ln>
            <a:noFill/>
          </a:ln>
        </p:spPr>
        <p:txBody>
          <a:bodyPr spcFirstLastPara="1" wrap="square" lIns="91425" tIns="45700" rIns="91425" bIns="45700" anchor="t" anchorCtr="0">
            <a:noAutofit/>
          </a:bodyPr>
          <a:lstStyle/>
          <a:p>
            <a:pPr marL="228600" lvl="1" indent="0" algn="l" rtl="0">
              <a:spcBef>
                <a:spcPts val="0"/>
              </a:spcBef>
              <a:spcAft>
                <a:spcPts val="0"/>
              </a:spcAft>
              <a:buSzPts val="2000"/>
              <a:buNone/>
            </a:pPr>
            <a:r>
              <a:rPr lang="en-US" sz="1800" b="1" dirty="0"/>
              <a:t>Highlighted Accomplishments</a:t>
            </a:r>
          </a:p>
          <a:p>
            <a:pPr marL="463550" lvl="1" indent="-234950" algn="l" rtl="0">
              <a:spcBef>
                <a:spcPts val="400"/>
              </a:spcBef>
              <a:spcAft>
                <a:spcPts val="0"/>
              </a:spcAft>
              <a:buSzPts val="1600"/>
              <a:buFont typeface="Arial"/>
              <a:buChar char="•"/>
            </a:pPr>
            <a:r>
              <a:rPr lang="en-US" sz="1400" dirty="0"/>
              <a:t>Solar Policy</a:t>
            </a:r>
          </a:p>
          <a:p>
            <a:pPr marL="463550" lvl="1" indent="-234950" algn="l" rtl="0">
              <a:spcBef>
                <a:spcPts val="400"/>
              </a:spcBef>
              <a:spcAft>
                <a:spcPts val="0"/>
              </a:spcAft>
              <a:buSzPts val="1600"/>
              <a:buFont typeface="Arial"/>
              <a:buChar char="•"/>
            </a:pPr>
            <a:r>
              <a:rPr lang="en-US" sz="1400" dirty="0"/>
              <a:t>Fence Policy</a:t>
            </a:r>
          </a:p>
          <a:p>
            <a:pPr marL="463550" lvl="1" indent="-234950" algn="l" rtl="0">
              <a:spcBef>
                <a:spcPts val="400"/>
              </a:spcBef>
              <a:spcAft>
                <a:spcPts val="0"/>
              </a:spcAft>
              <a:buSzPts val="1600"/>
              <a:buFont typeface="Arial"/>
              <a:buChar char="•"/>
            </a:pPr>
            <a:r>
              <a:rPr lang="en-US" sz="1400" dirty="0"/>
              <a:t>Tree Pruning Issue with Town of Bedford</a:t>
            </a:r>
          </a:p>
          <a:p>
            <a:pPr marL="463550" lvl="1" indent="-234950" algn="l" rtl="0">
              <a:spcBef>
                <a:spcPts val="400"/>
              </a:spcBef>
              <a:spcAft>
                <a:spcPts val="0"/>
              </a:spcAft>
              <a:buSzPts val="1600"/>
              <a:buFont typeface="Arial"/>
              <a:buChar char="•"/>
            </a:pPr>
            <a:r>
              <a:rPr lang="en-US" sz="1400" dirty="0"/>
              <a:t>Bridge Repair Update</a:t>
            </a:r>
          </a:p>
          <a:p>
            <a:pPr marL="463550" lvl="1" indent="-234950" algn="l" rtl="0">
              <a:spcBef>
                <a:spcPts val="400"/>
              </a:spcBef>
              <a:spcAft>
                <a:spcPts val="0"/>
              </a:spcAft>
              <a:buSzPts val="1600"/>
              <a:buFont typeface="Arial"/>
              <a:buChar char="•"/>
            </a:pPr>
            <a:r>
              <a:rPr lang="en-US" sz="1400" dirty="0"/>
              <a:t>GFF HOA Shared Drive Filing System (ARB Tracker, Addresses, Legal Opinions)</a:t>
            </a:r>
            <a:r>
              <a:rPr lang="en-US" b="1" dirty="0"/>
              <a:t>	</a:t>
            </a:r>
          </a:p>
          <a:p>
            <a:pPr marL="228600" lvl="1" indent="0" algn="l" rtl="0">
              <a:spcBef>
                <a:spcPts val="0"/>
              </a:spcBef>
              <a:spcAft>
                <a:spcPts val="0"/>
              </a:spcAft>
              <a:buSzPts val="2000"/>
              <a:buNone/>
            </a:pPr>
            <a:endParaRPr lang="en-US" sz="2000" b="1" dirty="0"/>
          </a:p>
          <a:p>
            <a:pPr marL="228600" lvl="1" indent="0" algn="l" rtl="0">
              <a:spcBef>
                <a:spcPts val="0"/>
              </a:spcBef>
              <a:spcAft>
                <a:spcPts val="0"/>
              </a:spcAft>
              <a:buSzPts val="2000"/>
              <a:buNone/>
            </a:pPr>
            <a:r>
              <a:rPr lang="en-US" sz="1800" b="1" dirty="0"/>
              <a:t>2024 Budget vs. Actual Review and 2025 Budget</a:t>
            </a:r>
            <a:endParaRPr sz="1800" dirty="0"/>
          </a:p>
          <a:p>
            <a:pPr marL="463550" lvl="1" indent="-234950" algn="l" rtl="0">
              <a:spcBef>
                <a:spcPts val="400"/>
              </a:spcBef>
              <a:spcAft>
                <a:spcPts val="0"/>
              </a:spcAft>
              <a:buSzPts val="1600"/>
              <a:buFont typeface="Arial"/>
              <a:buChar char="•"/>
            </a:pPr>
            <a:r>
              <a:rPr lang="en-US" sz="1400" dirty="0"/>
              <a:t>2024 Budget vs. Actual – Operating</a:t>
            </a:r>
            <a:endParaRPr sz="1400" dirty="0"/>
          </a:p>
          <a:p>
            <a:pPr marL="463550" lvl="1" indent="-234950" algn="l" rtl="0">
              <a:spcBef>
                <a:spcPts val="400"/>
              </a:spcBef>
              <a:spcAft>
                <a:spcPts val="0"/>
              </a:spcAft>
              <a:buSzPts val="1600"/>
              <a:buFont typeface="Arial"/>
              <a:buChar char="•"/>
            </a:pPr>
            <a:r>
              <a:rPr lang="en-US" sz="1400" dirty="0"/>
              <a:t>2024 Budget vs. Actual – Reserve</a:t>
            </a:r>
            <a:endParaRPr sz="1400" dirty="0"/>
          </a:p>
          <a:p>
            <a:pPr marL="463550" lvl="1" indent="-234950" algn="l" rtl="0">
              <a:spcBef>
                <a:spcPts val="400"/>
              </a:spcBef>
              <a:spcAft>
                <a:spcPts val="0"/>
              </a:spcAft>
              <a:buSzPts val="1600"/>
              <a:buFont typeface="Arial"/>
              <a:buChar char="•"/>
            </a:pPr>
            <a:r>
              <a:rPr lang="en-US" sz="1400" dirty="0"/>
              <a:t>2024 Year-end Balance Sheet</a:t>
            </a:r>
            <a:endParaRPr sz="1400" dirty="0"/>
          </a:p>
          <a:p>
            <a:pPr marL="463550" lvl="1" indent="-234950" algn="l" rtl="0">
              <a:spcBef>
                <a:spcPts val="400"/>
              </a:spcBef>
              <a:spcAft>
                <a:spcPts val="0"/>
              </a:spcAft>
              <a:buSzPts val="1600"/>
              <a:buFont typeface="Arial"/>
              <a:buChar char="•"/>
            </a:pPr>
            <a:r>
              <a:rPr lang="en-US" sz="1400" dirty="0"/>
              <a:t>2024 Budget vs. Actual Expenses &amp; 2025 Budget</a:t>
            </a:r>
            <a:endParaRPr sz="1400" dirty="0"/>
          </a:p>
          <a:p>
            <a:pPr marL="463550" lvl="1" indent="-120650" algn="l" rtl="0">
              <a:spcBef>
                <a:spcPts val="400"/>
              </a:spcBef>
              <a:spcAft>
                <a:spcPts val="0"/>
              </a:spcAft>
              <a:buSzPts val="1800"/>
              <a:buNone/>
            </a:pPr>
            <a:endParaRPr sz="1800" b="1" dirty="0"/>
          </a:p>
          <a:p>
            <a:pPr marL="228600" lvl="1" indent="0" algn="l" rtl="0">
              <a:spcBef>
                <a:spcPts val="400"/>
              </a:spcBef>
              <a:spcAft>
                <a:spcPts val="0"/>
              </a:spcAft>
              <a:buSzPts val="2000"/>
              <a:buNone/>
            </a:pPr>
            <a:r>
              <a:rPr lang="en-US" sz="1800" b="1" dirty="0"/>
              <a:t>Landscaping/Common Area Improvement Discussion</a:t>
            </a:r>
            <a:endParaRPr sz="1800" dirty="0"/>
          </a:p>
          <a:p>
            <a:pPr marL="463550" lvl="1" indent="-234950" algn="l" rtl="0">
              <a:spcBef>
                <a:spcPts val="400"/>
              </a:spcBef>
              <a:spcAft>
                <a:spcPts val="0"/>
              </a:spcAft>
              <a:buSzPts val="1600"/>
              <a:buFont typeface="Arial"/>
              <a:buChar char="•"/>
            </a:pPr>
            <a:r>
              <a:rPr lang="en-US" sz="1400" dirty="0"/>
              <a:t>Landscaping Projects Inclusive Morin’s Contract - 2024 </a:t>
            </a:r>
          </a:p>
          <a:p>
            <a:pPr marL="463550" lvl="1" indent="-234950" algn="l" rtl="0">
              <a:spcBef>
                <a:spcPts val="400"/>
              </a:spcBef>
              <a:spcAft>
                <a:spcPts val="0"/>
              </a:spcAft>
              <a:buSzPts val="1600"/>
              <a:buFont typeface="Arial"/>
              <a:buChar char="•"/>
            </a:pPr>
            <a:r>
              <a:rPr lang="en-US" sz="1400" dirty="0"/>
              <a:t>Additional Landscaping Projects - 2024</a:t>
            </a:r>
            <a:endParaRPr sz="1400" dirty="0"/>
          </a:p>
          <a:p>
            <a:pPr marL="463550" lvl="1" indent="-234950" algn="l" rtl="0">
              <a:spcBef>
                <a:spcPts val="400"/>
              </a:spcBef>
              <a:spcAft>
                <a:spcPts val="0"/>
              </a:spcAft>
              <a:buSzPts val="1600"/>
              <a:buFont typeface="Arial"/>
              <a:buChar char="•"/>
            </a:pPr>
            <a:r>
              <a:rPr lang="en-US" sz="1400" dirty="0"/>
              <a:t>Landscaping Projects Under Consideration 2025</a:t>
            </a:r>
            <a:endParaRPr sz="1400" dirty="0"/>
          </a:p>
          <a:p>
            <a:pPr marL="463550" lvl="1" indent="-120650" algn="l" rtl="0">
              <a:spcBef>
                <a:spcPts val="400"/>
              </a:spcBef>
              <a:spcAft>
                <a:spcPts val="0"/>
              </a:spcAft>
              <a:buSzPts val="1800"/>
              <a:buNone/>
            </a:pPr>
            <a:endParaRPr sz="1800" dirty="0"/>
          </a:p>
          <a:p>
            <a:pPr marL="228600" lvl="1" indent="0" algn="l" rtl="0">
              <a:spcBef>
                <a:spcPts val="400"/>
              </a:spcBef>
              <a:spcAft>
                <a:spcPts val="0"/>
              </a:spcAft>
              <a:buSzPts val="2000"/>
              <a:buNone/>
            </a:pPr>
            <a:r>
              <a:rPr lang="en-US" sz="1800" b="1" dirty="0"/>
              <a:t>Architectural Review Board – 2024 Applications/Decisions</a:t>
            </a:r>
            <a:endParaRPr sz="1800" dirty="0"/>
          </a:p>
          <a:p>
            <a:pPr marL="228600" lvl="1" indent="0">
              <a:buSzPts val="1800"/>
              <a:buNone/>
            </a:pPr>
            <a:r>
              <a:rPr lang="en-US" sz="1800" b="1" dirty="0"/>
              <a:t>Description of Board of Director Positions</a:t>
            </a:r>
            <a:endParaRPr sz="2000" b="0" dirty="0"/>
          </a:p>
        </p:txBody>
      </p:sp>
      <p:sp>
        <p:nvSpPr>
          <p:cNvPr id="78" name="Google Shape;78;p3"/>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73BDD-CACB-4DDA-5DCA-5B9DB36343F9}"/>
              </a:ext>
            </a:extLst>
          </p:cNvPr>
          <p:cNvSpPr>
            <a:spLocks noGrp="1"/>
          </p:cNvSpPr>
          <p:nvPr>
            <p:ph type="title"/>
          </p:nvPr>
        </p:nvSpPr>
        <p:spPr/>
        <p:txBody>
          <a:bodyPr/>
          <a:lstStyle/>
          <a:p>
            <a:r>
              <a:rPr lang="en-US" b="1" dirty="0"/>
              <a:t>Highlighted Accomplishments 2024</a:t>
            </a:r>
          </a:p>
        </p:txBody>
      </p:sp>
      <p:sp>
        <p:nvSpPr>
          <p:cNvPr id="3" name="Text Placeholder 2">
            <a:extLst>
              <a:ext uri="{FF2B5EF4-FFF2-40B4-BE49-F238E27FC236}">
                <a16:creationId xmlns:a16="http://schemas.microsoft.com/office/drawing/2014/main" id="{1040CDE3-072A-914B-E523-15C781D4410B}"/>
              </a:ext>
            </a:extLst>
          </p:cNvPr>
          <p:cNvSpPr>
            <a:spLocks noGrp="1"/>
          </p:cNvSpPr>
          <p:nvPr>
            <p:ph type="body" idx="1"/>
          </p:nvPr>
        </p:nvSpPr>
        <p:spPr/>
        <p:txBody>
          <a:bodyPr/>
          <a:lstStyle/>
          <a:p>
            <a:r>
              <a:rPr lang="en-US" sz="1800" b="0" dirty="0"/>
              <a:t>Solar Policy</a:t>
            </a:r>
          </a:p>
          <a:p>
            <a:endParaRPr lang="en-US" sz="1800" b="0" dirty="0"/>
          </a:p>
          <a:p>
            <a:endParaRPr lang="en-US" sz="1800" b="0" dirty="0"/>
          </a:p>
          <a:p>
            <a:r>
              <a:rPr lang="en-US" sz="1800" b="0" dirty="0"/>
              <a:t>Fence Policy</a:t>
            </a:r>
          </a:p>
          <a:p>
            <a:endParaRPr lang="en-US" sz="1800" b="0" dirty="0"/>
          </a:p>
          <a:p>
            <a:endParaRPr lang="en-US" sz="1800" b="0" dirty="0"/>
          </a:p>
          <a:p>
            <a:r>
              <a:rPr lang="en-US" sz="1800" b="0" dirty="0"/>
              <a:t>Tree Pruning Issue Brought forth by Town of Bedford, NH</a:t>
            </a:r>
          </a:p>
          <a:p>
            <a:endParaRPr lang="en-US" sz="1800" b="0" dirty="0"/>
          </a:p>
          <a:p>
            <a:endParaRPr lang="en-US" sz="1800" b="0" dirty="0"/>
          </a:p>
          <a:p>
            <a:r>
              <a:rPr lang="en-US" sz="1800" b="0" dirty="0"/>
              <a:t>Bridge Repair Update</a:t>
            </a:r>
          </a:p>
          <a:p>
            <a:endParaRPr lang="en-US" sz="1800" b="0" dirty="0"/>
          </a:p>
          <a:p>
            <a:endParaRPr lang="en-US" sz="1800" b="0" dirty="0"/>
          </a:p>
          <a:p>
            <a:r>
              <a:rPr lang="en-US" sz="1800" b="0" dirty="0"/>
              <a:t>GFF HOA Shared Drive Filing System (ARB Tracker, Addresses, Legal Opinions) </a:t>
            </a:r>
          </a:p>
        </p:txBody>
      </p:sp>
      <p:sp>
        <p:nvSpPr>
          <p:cNvPr id="4" name="Slide Number Placeholder 3">
            <a:extLst>
              <a:ext uri="{FF2B5EF4-FFF2-40B4-BE49-F238E27FC236}">
                <a16:creationId xmlns:a16="http://schemas.microsoft.com/office/drawing/2014/main" id="{1BE6D4AA-0B9F-30A7-D560-B2C4DCB35F4A}"/>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dirty="0"/>
          </a:p>
        </p:txBody>
      </p:sp>
    </p:spTree>
    <p:extLst>
      <p:ext uri="{BB962C8B-B14F-4D97-AF65-F5344CB8AC3E}">
        <p14:creationId xmlns:p14="http://schemas.microsoft.com/office/powerpoint/2010/main" val="15179552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4"/>
          <p:cNvSpPr txBox="1">
            <a:spLocks noGrp="1"/>
          </p:cNvSpPr>
          <p:nvPr>
            <p:ph type="title"/>
          </p:nvPr>
        </p:nvSpPr>
        <p:spPr>
          <a:xfrm>
            <a:off x="666750" y="228600"/>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2024 Budget vs. Actual - Operating</a:t>
            </a:r>
            <a:endParaRPr dirty="0"/>
          </a:p>
        </p:txBody>
      </p:sp>
      <p:sp>
        <p:nvSpPr>
          <p:cNvPr id="84" name="Google Shape;84;p4"/>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5</a:t>
            </a:fld>
            <a:endParaRPr dirty="0"/>
          </a:p>
        </p:txBody>
      </p:sp>
      <p:pic>
        <p:nvPicPr>
          <p:cNvPr id="2" name="Picture 1">
            <a:extLst>
              <a:ext uri="{FF2B5EF4-FFF2-40B4-BE49-F238E27FC236}">
                <a16:creationId xmlns:a16="http://schemas.microsoft.com/office/drawing/2014/main" id="{490545BE-7926-8228-9FE3-53352C80E9A9}"/>
              </a:ext>
            </a:extLst>
          </p:cNvPr>
          <p:cNvPicPr>
            <a:picLocks noChangeAspect="1"/>
          </p:cNvPicPr>
          <p:nvPr/>
        </p:nvPicPr>
        <p:blipFill>
          <a:blip r:embed="rId3"/>
          <a:stretch>
            <a:fillRect/>
          </a:stretch>
        </p:blipFill>
        <p:spPr>
          <a:xfrm>
            <a:off x="880533" y="1159933"/>
            <a:ext cx="7619999" cy="5698066"/>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sp>
        <p:nvSpPr>
          <p:cNvPr id="90" name="Google Shape;90;p5"/>
          <p:cNvSpPr txBox="1">
            <a:spLocks noGrp="1"/>
          </p:cNvSpPr>
          <p:nvPr>
            <p:ph type="title"/>
          </p:nvPr>
        </p:nvSpPr>
        <p:spPr>
          <a:xfrm>
            <a:off x="666750" y="245534"/>
            <a:ext cx="8229600" cy="47413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2024 Budget vs Actual - Reserves</a:t>
            </a:r>
            <a:endParaRPr dirty="0"/>
          </a:p>
        </p:txBody>
      </p:sp>
      <p:sp>
        <p:nvSpPr>
          <p:cNvPr id="91" name="Google Shape;91;p5"/>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6</a:t>
            </a:fld>
            <a:endParaRPr dirty="0"/>
          </a:p>
        </p:txBody>
      </p:sp>
      <p:pic>
        <p:nvPicPr>
          <p:cNvPr id="2" name="Picture 1">
            <a:extLst>
              <a:ext uri="{FF2B5EF4-FFF2-40B4-BE49-F238E27FC236}">
                <a16:creationId xmlns:a16="http://schemas.microsoft.com/office/drawing/2014/main" id="{67B0B31E-7D3C-2805-95C4-D49EDBB6BA43}"/>
              </a:ext>
            </a:extLst>
          </p:cNvPr>
          <p:cNvPicPr>
            <a:picLocks noChangeAspect="1"/>
          </p:cNvPicPr>
          <p:nvPr/>
        </p:nvPicPr>
        <p:blipFill>
          <a:blip r:embed="rId3"/>
          <a:stretch>
            <a:fillRect/>
          </a:stretch>
        </p:blipFill>
        <p:spPr>
          <a:xfrm>
            <a:off x="931333" y="1176867"/>
            <a:ext cx="7357533" cy="45466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6"/>
          <p:cNvSpPr txBox="1">
            <a:spLocks noGrp="1"/>
          </p:cNvSpPr>
          <p:nvPr>
            <p:ph type="title"/>
          </p:nvPr>
        </p:nvSpPr>
        <p:spPr>
          <a:xfrm>
            <a:off x="666750" y="541119"/>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2024 Year-end Balance Sheet</a:t>
            </a:r>
            <a:endParaRPr dirty="0"/>
          </a:p>
        </p:txBody>
      </p:sp>
      <p:sp>
        <p:nvSpPr>
          <p:cNvPr id="98" name="Google Shape;98;p6"/>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7</a:t>
            </a:fld>
            <a:endParaRPr dirty="0"/>
          </a:p>
        </p:txBody>
      </p:sp>
      <p:pic>
        <p:nvPicPr>
          <p:cNvPr id="4" name="Picture 3">
            <a:extLst>
              <a:ext uri="{FF2B5EF4-FFF2-40B4-BE49-F238E27FC236}">
                <a16:creationId xmlns:a16="http://schemas.microsoft.com/office/drawing/2014/main" id="{EDABCD63-09EF-BF28-166B-AC8DDF00EC00}"/>
              </a:ext>
            </a:extLst>
          </p:cNvPr>
          <p:cNvPicPr>
            <a:picLocks noChangeAspect="1"/>
          </p:cNvPicPr>
          <p:nvPr/>
        </p:nvPicPr>
        <p:blipFill>
          <a:blip r:embed="rId3"/>
          <a:stretch>
            <a:fillRect/>
          </a:stretch>
        </p:blipFill>
        <p:spPr>
          <a:xfrm>
            <a:off x="965200" y="1329267"/>
            <a:ext cx="7543800" cy="4961466"/>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7"/>
          <p:cNvSpPr txBox="1">
            <a:spLocks noGrp="1"/>
          </p:cNvSpPr>
          <p:nvPr>
            <p:ph type="title"/>
          </p:nvPr>
        </p:nvSpPr>
        <p:spPr>
          <a:xfrm>
            <a:off x="666750" y="494818"/>
            <a:ext cx="8229600" cy="454306"/>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b="1" dirty="0"/>
              <a:t>2024 Budget vs Actual and 2025 Budget</a:t>
            </a:r>
            <a:endParaRPr dirty="0"/>
          </a:p>
        </p:txBody>
      </p:sp>
      <p:sp>
        <p:nvSpPr>
          <p:cNvPr id="105" name="Google Shape;105;p7"/>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latin typeface="Arial"/>
                <a:ea typeface="Arial"/>
                <a:cs typeface="Arial"/>
                <a:sym typeface="Arial"/>
              </a:rPr>
              <a:t>8</a:t>
            </a:fld>
            <a:endParaRPr dirty="0">
              <a:latin typeface="Arial"/>
              <a:ea typeface="Arial"/>
              <a:cs typeface="Arial"/>
              <a:sym typeface="Arial"/>
            </a:endParaRPr>
          </a:p>
        </p:txBody>
      </p:sp>
      <p:sp>
        <p:nvSpPr>
          <p:cNvPr id="106" name="Google Shape;106;p7"/>
          <p:cNvSpPr txBox="1"/>
          <p:nvPr/>
        </p:nvSpPr>
        <p:spPr>
          <a:xfrm>
            <a:off x="1018572" y="1655180"/>
            <a:ext cx="184731" cy="27699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200" dirty="0">
              <a:solidFill>
                <a:schemeClr val="dk1"/>
              </a:solidFill>
              <a:latin typeface="Arial"/>
              <a:ea typeface="Arial"/>
              <a:cs typeface="Arial"/>
              <a:sym typeface="Arial"/>
            </a:endParaRPr>
          </a:p>
        </p:txBody>
      </p:sp>
      <p:pic>
        <p:nvPicPr>
          <p:cNvPr id="3" name="Picture 2">
            <a:extLst>
              <a:ext uri="{FF2B5EF4-FFF2-40B4-BE49-F238E27FC236}">
                <a16:creationId xmlns:a16="http://schemas.microsoft.com/office/drawing/2014/main" id="{E86C53B3-6B15-EB90-0E89-B3E8AE8A3ABA}"/>
              </a:ext>
            </a:extLst>
          </p:cNvPr>
          <p:cNvPicPr>
            <a:picLocks noChangeAspect="1"/>
          </p:cNvPicPr>
          <p:nvPr/>
        </p:nvPicPr>
        <p:blipFill>
          <a:blip r:embed="rId3"/>
          <a:stretch>
            <a:fillRect/>
          </a:stretch>
        </p:blipFill>
        <p:spPr>
          <a:xfrm>
            <a:off x="372532" y="1159932"/>
            <a:ext cx="8539057" cy="5232401"/>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11"/>
        <p:cNvGrpSpPr/>
        <p:nvPr/>
      </p:nvGrpSpPr>
      <p:grpSpPr>
        <a:xfrm>
          <a:off x="0" y="0"/>
          <a:ext cx="0" cy="0"/>
          <a:chOff x="0" y="0"/>
          <a:chExt cx="0" cy="0"/>
        </a:xfrm>
      </p:grpSpPr>
      <p:sp>
        <p:nvSpPr>
          <p:cNvPr id="112" name="Google Shape;112;p8"/>
          <p:cNvSpPr txBox="1">
            <a:spLocks noGrp="1"/>
          </p:cNvSpPr>
          <p:nvPr>
            <p:ph type="title"/>
          </p:nvPr>
        </p:nvSpPr>
        <p:spPr>
          <a:xfrm>
            <a:off x="666750" y="228601"/>
            <a:ext cx="8229600" cy="711200"/>
          </a:xfrm>
          <a:prstGeom prst="rect">
            <a:avLst/>
          </a:prstGeom>
          <a:noFill/>
          <a:ln>
            <a:noFill/>
          </a:ln>
        </p:spPr>
        <p:txBody>
          <a:bodyPr spcFirstLastPara="1" wrap="square" lIns="91425" tIns="45700" rIns="91425" bIns="45700" anchor="t" anchorCtr="0">
            <a:noAutofit/>
          </a:bodyPr>
          <a:lstStyle/>
          <a:p>
            <a:pPr marL="0" lvl="0" indent="0" rtl="0">
              <a:spcBef>
                <a:spcPts val="0"/>
              </a:spcBef>
              <a:spcAft>
                <a:spcPts val="0"/>
              </a:spcAft>
              <a:buNone/>
            </a:pPr>
            <a:r>
              <a:rPr lang="en-US" sz="2000" b="1" dirty="0"/>
              <a:t>Landscaping Projects 2024 – Inclusive of Morin’s Annual Contract</a:t>
            </a:r>
            <a:r>
              <a:rPr lang="en-US" dirty="0"/>
              <a:t>	</a:t>
            </a:r>
            <a:endParaRPr sz="1800" dirty="0"/>
          </a:p>
        </p:txBody>
      </p:sp>
      <p:sp>
        <p:nvSpPr>
          <p:cNvPr id="113" name="Google Shape;113;p8"/>
          <p:cNvSpPr txBox="1">
            <a:spLocks noGrp="1"/>
          </p:cNvSpPr>
          <p:nvPr>
            <p:ph type="sldNum" idx="12"/>
          </p:nvPr>
        </p:nvSpPr>
        <p:spPr>
          <a:xfrm>
            <a:off x="336735" y="6517533"/>
            <a:ext cx="1333500" cy="3143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9</a:t>
            </a:fld>
            <a:endParaRPr dirty="0"/>
          </a:p>
        </p:txBody>
      </p:sp>
      <p:sp>
        <p:nvSpPr>
          <p:cNvPr id="3" name="Text Placeholder 2">
            <a:extLst>
              <a:ext uri="{FF2B5EF4-FFF2-40B4-BE49-F238E27FC236}">
                <a16:creationId xmlns:a16="http://schemas.microsoft.com/office/drawing/2014/main" id="{A519910A-D9F4-A9E2-4DFB-FF8204CDE19E}"/>
              </a:ext>
            </a:extLst>
          </p:cNvPr>
          <p:cNvSpPr>
            <a:spLocks noGrp="1"/>
          </p:cNvSpPr>
          <p:nvPr>
            <p:ph type="body" idx="1"/>
          </p:nvPr>
        </p:nvSpPr>
        <p:spPr>
          <a:xfrm>
            <a:off x="682906" y="1159933"/>
            <a:ext cx="8264324" cy="4902730"/>
          </a:xfrm>
        </p:spPr>
        <p:txBody>
          <a:bodyPr/>
          <a:lstStyle/>
          <a:p>
            <a:pPr algn="l"/>
            <a:endParaRPr lang="en-US" sz="1800" b="0" i="0" dirty="0">
              <a:effectLst/>
              <a:latin typeface="Arial" panose="020B0604020202020204" pitchFamily="34" charset="0"/>
            </a:endParaRPr>
          </a:p>
          <a:p>
            <a:pPr algn="l"/>
            <a:r>
              <a:rPr lang="en-US" sz="1800" b="0" i="0" dirty="0">
                <a:effectLst/>
                <a:latin typeface="Arial" panose="020B0604020202020204" pitchFamily="34" charset="0"/>
              </a:rPr>
              <a:t>Plant beds located at corners intersections of Greenfield Parkway kept weed free and well maintained</a:t>
            </a:r>
          </a:p>
          <a:p>
            <a:pPr algn="l"/>
            <a:endParaRPr lang="en-US" sz="1800" b="0" dirty="0">
              <a:latin typeface="Arial" panose="020B0604020202020204" pitchFamily="34" charset="0"/>
            </a:endParaRPr>
          </a:p>
          <a:p>
            <a:pPr algn="l"/>
            <a:endParaRPr lang="en-US" sz="1800" b="0" i="0" dirty="0">
              <a:effectLst/>
              <a:latin typeface="Arial" panose="020B0604020202020204" pitchFamily="34" charset="0"/>
            </a:endParaRPr>
          </a:p>
          <a:p>
            <a:pPr algn="l"/>
            <a:r>
              <a:rPr lang="en-US" sz="1800" b="0" i="0" dirty="0">
                <a:effectLst/>
                <a:latin typeface="Arial" panose="020B0604020202020204" pitchFamily="34" charset="0"/>
              </a:rPr>
              <a:t>Established definition between plant beds and the native woods behind beds preventing wild native growth from encroaching into manicured areas</a:t>
            </a:r>
          </a:p>
          <a:p>
            <a:pPr algn="l"/>
            <a:endParaRPr lang="en-US" sz="1800" b="0" dirty="0">
              <a:latin typeface="Arial" panose="020B0604020202020204" pitchFamily="34" charset="0"/>
            </a:endParaRPr>
          </a:p>
          <a:p>
            <a:pPr algn="l"/>
            <a:endParaRPr lang="en-US" sz="1800" b="0" i="0" dirty="0">
              <a:effectLst/>
              <a:latin typeface="Arial" panose="020B0604020202020204" pitchFamily="34" charset="0"/>
            </a:endParaRPr>
          </a:p>
          <a:p>
            <a:pPr algn="l"/>
            <a:r>
              <a:rPr lang="en-US" sz="1800" b="0" dirty="0">
                <a:latin typeface="Arial" panose="020B0604020202020204" pitchFamily="34" charset="0"/>
              </a:rPr>
              <a:t>Common area turf abutting power lines kept clean and well maintained</a:t>
            </a:r>
          </a:p>
          <a:p>
            <a:pPr algn="l"/>
            <a:endParaRPr lang="en-US" sz="1800" b="0" dirty="0">
              <a:latin typeface="Arial" panose="020B0604020202020204" pitchFamily="34" charset="0"/>
            </a:endParaRPr>
          </a:p>
          <a:p>
            <a:pPr algn="l"/>
            <a:endParaRPr lang="en-US" sz="1800" b="0" dirty="0">
              <a:latin typeface="Arial" panose="020B0604020202020204" pitchFamily="34" charset="0"/>
            </a:endParaRPr>
          </a:p>
          <a:p>
            <a:endParaRPr lang="en-US" b="0" dirty="0"/>
          </a:p>
        </p:txBody>
      </p:sp>
    </p:spTree>
  </p:cSld>
  <p:clrMapOvr>
    <a:masterClrMapping/>
  </p:clrMapOvr>
</p:sld>
</file>

<file path=ppt/theme/theme1.xml><?xml version="1.0" encoding="utf-8"?>
<a:theme xmlns:a="http://schemas.openxmlformats.org/drawingml/2006/main" name="pyramis_am_printed_presentation_template_2007">
  <a:themeElements>
    <a:clrScheme name="">
      <a:dk1>
        <a:srgbClr val="172934"/>
      </a:dk1>
      <a:lt1>
        <a:srgbClr val="FFFFFF"/>
      </a:lt1>
      <a:dk2>
        <a:srgbClr val="172934"/>
      </a:dk2>
      <a:lt2>
        <a:srgbClr val="857363"/>
      </a:lt2>
      <a:accent1>
        <a:srgbClr val="4C5F6C"/>
      </a:accent1>
      <a:accent2>
        <a:srgbClr val="3E4519"/>
      </a:accent2>
      <a:accent3>
        <a:srgbClr val="FFFFFF"/>
      </a:accent3>
      <a:accent4>
        <a:srgbClr val="12212B"/>
      </a:accent4>
      <a:accent5>
        <a:srgbClr val="B2B6BA"/>
      </a:accent5>
      <a:accent6>
        <a:srgbClr val="373E16"/>
      </a:accent6>
      <a:hlink>
        <a:srgbClr val="ADC78B"/>
      </a:hlink>
      <a:folHlink>
        <a:srgbClr val="5D87A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3758</TotalTime>
  <Words>1101</Words>
  <Application>Microsoft Office PowerPoint</Application>
  <PresentationFormat>On-screen Show (4:3)</PresentationFormat>
  <Paragraphs>156</Paragraphs>
  <Slides>15</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15</vt:i4>
      </vt:variant>
    </vt:vector>
  </HeadingPairs>
  <TitlesOfParts>
    <vt:vector size="19" baseType="lpstr">
      <vt:lpstr>Arial</vt:lpstr>
      <vt:lpstr>Courier New</vt:lpstr>
      <vt:lpstr>Helvetica Neue</vt:lpstr>
      <vt:lpstr>pyramis_am_printed_presentation_template_2007</vt:lpstr>
      <vt:lpstr>PowerPoint Presentation</vt:lpstr>
      <vt:lpstr>Board Positions - Current</vt:lpstr>
      <vt:lpstr>Agenda</vt:lpstr>
      <vt:lpstr>Highlighted Accomplishments 2024</vt:lpstr>
      <vt:lpstr>2024 Budget vs. Actual - Operating</vt:lpstr>
      <vt:lpstr>2024 Budget vs Actual - Reserves</vt:lpstr>
      <vt:lpstr>2024 Year-end Balance Sheet</vt:lpstr>
      <vt:lpstr>2024 Budget vs Actual and 2025 Budget</vt:lpstr>
      <vt:lpstr>Landscaping Projects 2024 – Inclusive of Morin’s Annual Contract </vt:lpstr>
      <vt:lpstr>Adhoc Landscaping Projects (not included in Morin’s annual contract)</vt:lpstr>
      <vt:lpstr>Landscaping projects under consideration for 2025</vt:lpstr>
      <vt:lpstr>Architectural Review Board –  Applications 2024</vt:lpstr>
      <vt:lpstr>Board of Director (BOD) Elections</vt:lpstr>
      <vt:lpstr>Description of Board of Director Positions</vt:lpstr>
      <vt:lpstr>Open Discussion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Durant, Hindi</dc:creator>
  <cp:lastModifiedBy>David and Nicole Faxon</cp:lastModifiedBy>
  <cp:revision>7</cp:revision>
  <dcterms:created xsi:type="dcterms:W3CDTF">2011-08-05T18:26:30Z</dcterms:created>
  <dcterms:modified xsi:type="dcterms:W3CDTF">2025-01-28T04:09:49Z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PreviewStatus">
    <vt:lpwstr>Preview Created</vt:lpwstr>
  </property>
  <property fmtid="{D5CDD505-2E9C-101B-9397-08002B2CF9AE}" pid="3" name="UpdateSource">
    <vt:lpwstr>0</vt:lpwstr>
  </property>
  <property fmtid="{D5CDD505-2E9C-101B-9397-08002B2CF9AE}" pid="4" name="Job Number">
    <vt:lpwstr>201007-7986</vt:lpwstr>
  </property>
  <property fmtid="{D5CDD505-2E9C-101B-9397-08002B2CF9AE}" pid="5" name="ContentType">
    <vt:lpwstr>PowerPoint Document</vt:lpwstr>
  </property>
  <property fmtid="{D5CDD505-2E9C-101B-9397-08002B2CF9AE}" pid="6" name="Categories0">
    <vt:lpwstr>13;#|#!Standard Discipline Presentations!#|;#18;#|#!Standard Discipline Presentations!#||#!Pyramis Firm Level!#|;#1;#|#!_internal!#|</vt:lpwstr>
  </property>
  <property fmtid="{D5CDD505-2E9C-101B-9397-08002B2CF9AE}" pid="7" name="Expiration Date0">
    <vt:lpwstr>2010-10-31T00:00:00Z</vt:lpwstr>
  </property>
  <property fmtid="{D5CDD505-2E9C-101B-9397-08002B2CF9AE}" pid="8" name="ContentFileType">
    <vt:lpwstr>Content File</vt:lpwstr>
  </property>
  <property fmtid="{D5CDD505-2E9C-101B-9397-08002B2CF9AE}" pid="9" name="Status">
    <vt:lpwstr>Q2</vt:lpwstr>
  </property>
  <property fmtid="{D5CDD505-2E9C-101B-9397-08002B2CF9AE}" pid="10" name="PreviewPrefix">
    <vt:lpwstr>https://pyramis.xidocs.net/Content/contentpreview/standard discipline presentations/pyramis firm level/Pyramis Overview_1_256_320X240.jpg</vt:lpwstr>
  </property>
  <property fmtid="{D5CDD505-2E9C-101B-9397-08002B2CF9AE}" pid="11" name="LibraryContentId">
    <vt:lpwstr>1249</vt:lpwstr>
  </property>
  <property fmtid="{D5CDD505-2E9C-101B-9397-08002B2CF9AE}" pid="12" name="Content Owner0">
    <vt:lpwstr/>
  </property>
  <property fmtid="{D5CDD505-2E9C-101B-9397-08002B2CF9AE}" pid="13" name="ContentTypeId">
    <vt:lpwstr>0x0101002DA800A725262C4B9D9360F33E78CD9F</vt:lpwstr>
  </property>
  <property fmtid="{D5CDD505-2E9C-101B-9397-08002B2CF9AE}" pid="14" name="MSIP_Label_1f1df539-6093-4ec5-baaa-eb0dcc11254e_Enabled">
    <vt:lpwstr>true</vt:lpwstr>
  </property>
  <property fmtid="{D5CDD505-2E9C-101B-9397-08002B2CF9AE}" pid="15" name="MSIP_Label_1f1df539-6093-4ec5-baaa-eb0dcc11254e_SetDate">
    <vt:lpwstr>2024-01-23T17:41:19Z</vt:lpwstr>
  </property>
  <property fmtid="{D5CDD505-2E9C-101B-9397-08002B2CF9AE}" pid="16" name="MSIP_Label_1f1df539-6093-4ec5-baaa-eb0dcc11254e_Method">
    <vt:lpwstr>Standard</vt:lpwstr>
  </property>
  <property fmtid="{D5CDD505-2E9C-101B-9397-08002B2CF9AE}" pid="17" name="MSIP_Label_1f1df539-6093-4ec5-baaa-eb0dcc11254e_Name">
    <vt:lpwstr>General</vt:lpwstr>
  </property>
  <property fmtid="{D5CDD505-2E9C-101B-9397-08002B2CF9AE}" pid="18" name="MSIP_Label_1f1df539-6093-4ec5-baaa-eb0dcc11254e_SiteId">
    <vt:lpwstr>649fc29a-ece3-4a3b-a3c1-680a2f035a6e</vt:lpwstr>
  </property>
  <property fmtid="{D5CDD505-2E9C-101B-9397-08002B2CF9AE}" pid="19" name="MSIP_Label_1f1df539-6093-4ec5-baaa-eb0dcc11254e_ActionId">
    <vt:lpwstr>2c57a1fe-f908-4c67-8a89-06720459a2d9</vt:lpwstr>
  </property>
  <property fmtid="{D5CDD505-2E9C-101B-9397-08002B2CF9AE}" pid="20" name="MSIP_Label_1f1df539-6093-4ec5-baaa-eb0dcc11254e_ContentBits">
    <vt:lpwstr>0</vt:lpwstr>
  </property>
</Properties>
</file>